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80" r:id="rId3"/>
    <p:sldId id="273" r:id="rId4"/>
    <p:sldId id="267" r:id="rId5"/>
    <p:sldId id="281" r:id="rId6"/>
    <p:sldId id="278" r:id="rId7"/>
    <p:sldId id="282" r:id="rId8"/>
    <p:sldId id="261" r:id="rId9"/>
    <p:sldId id="275" r:id="rId10"/>
    <p:sldId id="276" r:id="rId11"/>
    <p:sldId id="277" r:id="rId12"/>
    <p:sldId id="279" r:id="rId13"/>
    <p:sldId id="271" r:id="rId14"/>
    <p:sldId id="28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FD7115-D2F0-4A6C-905E-60B7EEBAED2A}">
          <p14:sldIdLst>
            <p14:sldId id="256"/>
            <p14:sldId id="280"/>
            <p14:sldId id="273"/>
            <p14:sldId id="267"/>
            <p14:sldId id="281"/>
            <p14:sldId id="278"/>
            <p14:sldId id="282"/>
            <p14:sldId id="261"/>
            <p14:sldId id="275"/>
            <p14:sldId id="276"/>
            <p14:sldId id="277"/>
            <p14:sldId id="279"/>
            <p14:sldId id="271"/>
            <p14:sldId id="283"/>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rt Kroeker" initials="KK" lastIdx="1" clrIdx="0">
    <p:extLst>
      <p:ext uri="{19B8F6BF-5375-455C-9EA6-DF929625EA0E}">
        <p15:presenceInfo xmlns:p15="http://schemas.microsoft.com/office/powerpoint/2012/main" userId="S::kurt.kroeker@energycap.com::33f3319f-751b-4fba-a20c-59f8cdd83f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130" autoAdjust="0"/>
  </p:normalViewPr>
  <p:slideViewPr>
    <p:cSldViewPr snapToGrid="0">
      <p:cViewPr varScale="1">
        <p:scale>
          <a:sx n="86" d="100"/>
          <a:sy n="86" d="100"/>
        </p:scale>
        <p:origin x="1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D307A-0495-4B96-AAB3-78151DE243C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D1036154-4E44-4EC7-958B-AEBD63856C5E}">
      <dgm:prSet phldrT="[Text]"/>
      <dgm:spPr/>
      <dgm:t>
        <a:bodyPr/>
        <a:lstStyle/>
        <a:p>
          <a:r>
            <a:rPr lang="en-US" dirty="0"/>
            <a:t>Shortcuts to often-used directories</a:t>
          </a:r>
        </a:p>
      </dgm:t>
    </dgm:pt>
    <dgm:pt modelId="{89B0971A-C50D-4E10-867A-97CB7EBF577E}" type="parTrans" cxnId="{BF7D3EFD-A4AB-4FE3-8D12-E03BF2842646}">
      <dgm:prSet/>
      <dgm:spPr/>
      <dgm:t>
        <a:bodyPr/>
        <a:lstStyle/>
        <a:p>
          <a:endParaRPr lang="en-US"/>
        </a:p>
      </dgm:t>
    </dgm:pt>
    <dgm:pt modelId="{C376829B-A9A8-45B4-A4C1-CFEDE5B6D7A7}" type="sibTrans" cxnId="{BF7D3EFD-A4AB-4FE3-8D12-E03BF2842646}">
      <dgm:prSet/>
      <dgm:spPr/>
      <dgm:t>
        <a:bodyPr/>
        <a:lstStyle/>
        <a:p>
          <a:endParaRPr lang="en-US"/>
        </a:p>
      </dgm:t>
    </dgm:pt>
    <dgm:pt modelId="{6D442EFF-0946-4ACA-BE89-BC10AD03800E}">
      <dgm:prSet phldrT="[Text]"/>
      <dgm:spPr/>
      <dgm:t>
        <a:bodyPr/>
        <a:lstStyle/>
        <a:p>
          <a:r>
            <a:rPr lang="en-US"/>
            <a:t>Library of personalized functions</a:t>
          </a:r>
        </a:p>
      </dgm:t>
    </dgm:pt>
    <dgm:pt modelId="{5FA4381A-42AD-41AA-A7D1-A0FC8F41BD92}" type="parTrans" cxnId="{09E49A61-9206-443F-AE4D-67C04EFAADBF}">
      <dgm:prSet/>
      <dgm:spPr/>
      <dgm:t>
        <a:bodyPr/>
        <a:lstStyle/>
        <a:p>
          <a:endParaRPr lang="en-US"/>
        </a:p>
      </dgm:t>
    </dgm:pt>
    <dgm:pt modelId="{848D8CE8-B9DB-41B8-8A7D-6F1D9D21DF94}" type="sibTrans" cxnId="{09E49A61-9206-443F-AE4D-67C04EFAADBF}">
      <dgm:prSet/>
      <dgm:spPr/>
      <dgm:t>
        <a:bodyPr/>
        <a:lstStyle/>
        <a:p>
          <a:endParaRPr lang="en-US"/>
        </a:p>
      </dgm:t>
    </dgm:pt>
    <dgm:pt modelId="{34F67B8B-C6B3-43A0-93A3-7F1A80AA0D9D}">
      <dgm:prSet phldrT="[Text]"/>
      <dgm:spPr/>
      <dgm:t>
        <a:bodyPr/>
        <a:lstStyle/>
        <a:p>
          <a:r>
            <a:rPr lang="en-US"/>
            <a:t>Testing scripts using Pester</a:t>
          </a:r>
        </a:p>
      </dgm:t>
    </dgm:pt>
    <dgm:pt modelId="{8B9D2817-2B9E-43D3-B776-0A252E989D3A}" type="parTrans" cxnId="{17B6F332-BFBD-45B2-94B0-5448DF23E02A}">
      <dgm:prSet/>
      <dgm:spPr/>
      <dgm:t>
        <a:bodyPr/>
        <a:lstStyle/>
        <a:p>
          <a:endParaRPr lang="en-US"/>
        </a:p>
      </dgm:t>
    </dgm:pt>
    <dgm:pt modelId="{43554CE2-48D9-4430-A119-2591389FD0BB}" type="sibTrans" cxnId="{17B6F332-BFBD-45B2-94B0-5448DF23E02A}">
      <dgm:prSet/>
      <dgm:spPr/>
      <dgm:t>
        <a:bodyPr/>
        <a:lstStyle/>
        <a:p>
          <a:endParaRPr lang="en-US"/>
        </a:p>
      </dgm:t>
    </dgm:pt>
    <dgm:pt modelId="{00F075AA-E412-49F8-A0FA-7622F51065A0}">
      <dgm:prSet phldrT="[Text]"/>
      <dgm:spPr/>
      <dgm:t>
        <a:bodyPr/>
        <a:lstStyle/>
        <a:p>
          <a:r>
            <a:rPr lang="en-US"/>
            <a:t>Build scripts</a:t>
          </a:r>
        </a:p>
      </dgm:t>
    </dgm:pt>
    <dgm:pt modelId="{60C46637-A5A5-4FF4-AEEF-E4D1C870D84D}" type="parTrans" cxnId="{71B0873A-4B69-4C6D-8C4C-F459EF8C9794}">
      <dgm:prSet/>
      <dgm:spPr/>
      <dgm:t>
        <a:bodyPr/>
        <a:lstStyle/>
        <a:p>
          <a:endParaRPr lang="en-US"/>
        </a:p>
      </dgm:t>
    </dgm:pt>
    <dgm:pt modelId="{32934463-8370-4D30-9EB1-3BE312E3A19E}" type="sibTrans" cxnId="{71B0873A-4B69-4C6D-8C4C-F459EF8C9794}">
      <dgm:prSet/>
      <dgm:spPr/>
      <dgm:t>
        <a:bodyPr/>
        <a:lstStyle/>
        <a:p>
          <a:endParaRPr lang="en-US"/>
        </a:p>
      </dgm:t>
    </dgm:pt>
    <dgm:pt modelId="{D9F21751-24C4-4CFB-983F-0E615F2E4C60}">
      <dgm:prSet phldrT="[Text]"/>
      <dgm:spPr/>
      <dgm:t>
        <a:bodyPr/>
        <a:lstStyle/>
        <a:p>
          <a:r>
            <a:rPr lang="en-US"/>
            <a:t>Automate manual, error-prone tasks</a:t>
          </a:r>
        </a:p>
      </dgm:t>
    </dgm:pt>
    <dgm:pt modelId="{F719F6DA-639B-4DF6-A6BF-2D8AA2B6166D}" type="parTrans" cxnId="{1873235D-724A-4302-8987-3DA5673FA3FC}">
      <dgm:prSet/>
      <dgm:spPr/>
      <dgm:t>
        <a:bodyPr/>
        <a:lstStyle/>
        <a:p>
          <a:endParaRPr lang="en-US"/>
        </a:p>
      </dgm:t>
    </dgm:pt>
    <dgm:pt modelId="{3508E628-A5B6-4FE0-91B8-DDC93CAC2B86}" type="sibTrans" cxnId="{1873235D-724A-4302-8987-3DA5673FA3FC}">
      <dgm:prSet/>
      <dgm:spPr/>
      <dgm:t>
        <a:bodyPr/>
        <a:lstStyle/>
        <a:p>
          <a:endParaRPr lang="en-US"/>
        </a:p>
      </dgm:t>
    </dgm:pt>
    <dgm:pt modelId="{FB826E9B-8789-444F-80AE-4CD91D5389FF}" type="pres">
      <dgm:prSet presAssocID="{DFBD307A-0495-4B96-AAB3-78151DE243C8}" presName="linear" presStyleCnt="0">
        <dgm:presLayoutVars>
          <dgm:animLvl val="lvl"/>
          <dgm:resizeHandles val="exact"/>
        </dgm:presLayoutVars>
      </dgm:prSet>
      <dgm:spPr/>
    </dgm:pt>
    <dgm:pt modelId="{BE09653F-1C2A-44A1-8EF8-603CDED292E5}" type="pres">
      <dgm:prSet presAssocID="{D1036154-4E44-4EC7-958B-AEBD63856C5E}" presName="parentText" presStyleLbl="node1" presStyleIdx="0" presStyleCnt="5">
        <dgm:presLayoutVars>
          <dgm:chMax val="0"/>
          <dgm:bulletEnabled val="1"/>
        </dgm:presLayoutVars>
      </dgm:prSet>
      <dgm:spPr/>
    </dgm:pt>
    <dgm:pt modelId="{DD751072-6DA9-461B-BEC8-81FF09A59381}" type="pres">
      <dgm:prSet presAssocID="{C376829B-A9A8-45B4-A4C1-CFEDE5B6D7A7}" presName="spacer" presStyleCnt="0"/>
      <dgm:spPr/>
    </dgm:pt>
    <dgm:pt modelId="{DBC5E844-B233-4B10-93F4-0776A6744947}" type="pres">
      <dgm:prSet presAssocID="{6D442EFF-0946-4ACA-BE89-BC10AD03800E}" presName="parentText" presStyleLbl="node1" presStyleIdx="1" presStyleCnt="5">
        <dgm:presLayoutVars>
          <dgm:chMax val="0"/>
          <dgm:bulletEnabled val="1"/>
        </dgm:presLayoutVars>
      </dgm:prSet>
      <dgm:spPr/>
    </dgm:pt>
    <dgm:pt modelId="{9610659B-7B9D-4B0D-9626-AEB8A605C0E5}" type="pres">
      <dgm:prSet presAssocID="{848D8CE8-B9DB-41B8-8A7D-6F1D9D21DF94}" presName="spacer" presStyleCnt="0"/>
      <dgm:spPr/>
    </dgm:pt>
    <dgm:pt modelId="{14E59F62-681D-4E86-A4A1-4B7DEDF36CF1}" type="pres">
      <dgm:prSet presAssocID="{34F67B8B-C6B3-43A0-93A3-7F1A80AA0D9D}" presName="parentText" presStyleLbl="node1" presStyleIdx="2" presStyleCnt="5">
        <dgm:presLayoutVars>
          <dgm:chMax val="0"/>
          <dgm:bulletEnabled val="1"/>
        </dgm:presLayoutVars>
      </dgm:prSet>
      <dgm:spPr/>
    </dgm:pt>
    <dgm:pt modelId="{6AA047CA-FCF8-4F6A-A589-709DBAC57922}" type="pres">
      <dgm:prSet presAssocID="{43554CE2-48D9-4430-A119-2591389FD0BB}" presName="spacer" presStyleCnt="0"/>
      <dgm:spPr/>
    </dgm:pt>
    <dgm:pt modelId="{B87BDB88-07C4-49FB-8127-016B552580D5}" type="pres">
      <dgm:prSet presAssocID="{00F075AA-E412-49F8-A0FA-7622F51065A0}" presName="parentText" presStyleLbl="node1" presStyleIdx="3" presStyleCnt="5">
        <dgm:presLayoutVars>
          <dgm:chMax val="0"/>
          <dgm:bulletEnabled val="1"/>
        </dgm:presLayoutVars>
      </dgm:prSet>
      <dgm:spPr/>
    </dgm:pt>
    <dgm:pt modelId="{8289BE54-B04E-4B2A-94C8-305298B986AF}" type="pres">
      <dgm:prSet presAssocID="{32934463-8370-4D30-9EB1-3BE312E3A19E}" presName="spacer" presStyleCnt="0"/>
      <dgm:spPr/>
    </dgm:pt>
    <dgm:pt modelId="{447AF420-BC25-4740-8267-A7E0A9DFE6A4}" type="pres">
      <dgm:prSet presAssocID="{D9F21751-24C4-4CFB-983F-0E615F2E4C60}" presName="parentText" presStyleLbl="node1" presStyleIdx="4" presStyleCnt="5">
        <dgm:presLayoutVars>
          <dgm:chMax val="0"/>
          <dgm:bulletEnabled val="1"/>
        </dgm:presLayoutVars>
      </dgm:prSet>
      <dgm:spPr/>
    </dgm:pt>
  </dgm:ptLst>
  <dgm:cxnLst>
    <dgm:cxn modelId="{8FCAA932-5936-47E1-A046-58CFF14060D3}" type="presOf" srcId="{D9F21751-24C4-4CFB-983F-0E615F2E4C60}" destId="{447AF420-BC25-4740-8267-A7E0A9DFE6A4}" srcOrd="0" destOrd="0" presId="urn:microsoft.com/office/officeart/2005/8/layout/vList2"/>
    <dgm:cxn modelId="{17B6F332-BFBD-45B2-94B0-5448DF23E02A}" srcId="{DFBD307A-0495-4B96-AAB3-78151DE243C8}" destId="{34F67B8B-C6B3-43A0-93A3-7F1A80AA0D9D}" srcOrd="2" destOrd="0" parTransId="{8B9D2817-2B9E-43D3-B776-0A252E989D3A}" sibTransId="{43554CE2-48D9-4430-A119-2591389FD0BB}"/>
    <dgm:cxn modelId="{71B0873A-4B69-4C6D-8C4C-F459EF8C9794}" srcId="{DFBD307A-0495-4B96-AAB3-78151DE243C8}" destId="{00F075AA-E412-49F8-A0FA-7622F51065A0}" srcOrd="3" destOrd="0" parTransId="{60C46637-A5A5-4FF4-AEEF-E4D1C870D84D}" sibTransId="{32934463-8370-4D30-9EB1-3BE312E3A19E}"/>
    <dgm:cxn modelId="{1873235D-724A-4302-8987-3DA5673FA3FC}" srcId="{DFBD307A-0495-4B96-AAB3-78151DE243C8}" destId="{D9F21751-24C4-4CFB-983F-0E615F2E4C60}" srcOrd="4" destOrd="0" parTransId="{F719F6DA-639B-4DF6-A6BF-2D8AA2B6166D}" sibTransId="{3508E628-A5B6-4FE0-91B8-DDC93CAC2B86}"/>
    <dgm:cxn modelId="{AC6B1D60-9330-4992-A0D4-6A73A78A4715}" type="presOf" srcId="{6D442EFF-0946-4ACA-BE89-BC10AD03800E}" destId="{DBC5E844-B233-4B10-93F4-0776A6744947}" srcOrd="0" destOrd="0" presId="urn:microsoft.com/office/officeart/2005/8/layout/vList2"/>
    <dgm:cxn modelId="{09E49A61-9206-443F-AE4D-67C04EFAADBF}" srcId="{DFBD307A-0495-4B96-AAB3-78151DE243C8}" destId="{6D442EFF-0946-4ACA-BE89-BC10AD03800E}" srcOrd="1" destOrd="0" parTransId="{5FA4381A-42AD-41AA-A7D1-A0FC8F41BD92}" sibTransId="{848D8CE8-B9DB-41B8-8A7D-6F1D9D21DF94}"/>
    <dgm:cxn modelId="{D5D76662-BFC9-4213-97C3-AC4040039F3F}" type="presOf" srcId="{34F67B8B-C6B3-43A0-93A3-7F1A80AA0D9D}" destId="{14E59F62-681D-4E86-A4A1-4B7DEDF36CF1}" srcOrd="0" destOrd="0" presId="urn:microsoft.com/office/officeart/2005/8/layout/vList2"/>
    <dgm:cxn modelId="{77989886-0317-4748-BB2E-7F759D82440E}" type="presOf" srcId="{DFBD307A-0495-4B96-AAB3-78151DE243C8}" destId="{FB826E9B-8789-444F-80AE-4CD91D5389FF}" srcOrd="0" destOrd="0" presId="urn:microsoft.com/office/officeart/2005/8/layout/vList2"/>
    <dgm:cxn modelId="{1F0777AF-66D8-4048-9B79-9FEF994E326C}" type="presOf" srcId="{00F075AA-E412-49F8-A0FA-7622F51065A0}" destId="{B87BDB88-07C4-49FB-8127-016B552580D5}" srcOrd="0" destOrd="0" presId="urn:microsoft.com/office/officeart/2005/8/layout/vList2"/>
    <dgm:cxn modelId="{17C1CDD5-24F9-484A-822D-85252862366B}" type="presOf" srcId="{D1036154-4E44-4EC7-958B-AEBD63856C5E}" destId="{BE09653F-1C2A-44A1-8EF8-603CDED292E5}" srcOrd="0" destOrd="0" presId="urn:microsoft.com/office/officeart/2005/8/layout/vList2"/>
    <dgm:cxn modelId="{BF7D3EFD-A4AB-4FE3-8D12-E03BF2842646}" srcId="{DFBD307A-0495-4B96-AAB3-78151DE243C8}" destId="{D1036154-4E44-4EC7-958B-AEBD63856C5E}" srcOrd="0" destOrd="0" parTransId="{89B0971A-C50D-4E10-867A-97CB7EBF577E}" sibTransId="{C376829B-A9A8-45B4-A4C1-CFEDE5B6D7A7}"/>
    <dgm:cxn modelId="{F19E343F-F29A-4700-9B41-7C1091CE78A6}" type="presParOf" srcId="{FB826E9B-8789-444F-80AE-4CD91D5389FF}" destId="{BE09653F-1C2A-44A1-8EF8-603CDED292E5}" srcOrd="0" destOrd="0" presId="urn:microsoft.com/office/officeart/2005/8/layout/vList2"/>
    <dgm:cxn modelId="{0EE3FB9F-6800-40AD-AF59-6CB21A1BD5F6}" type="presParOf" srcId="{FB826E9B-8789-444F-80AE-4CD91D5389FF}" destId="{DD751072-6DA9-461B-BEC8-81FF09A59381}" srcOrd="1" destOrd="0" presId="urn:microsoft.com/office/officeart/2005/8/layout/vList2"/>
    <dgm:cxn modelId="{CE76C3AD-10F3-4079-9357-BEE5823ECA5C}" type="presParOf" srcId="{FB826E9B-8789-444F-80AE-4CD91D5389FF}" destId="{DBC5E844-B233-4B10-93F4-0776A6744947}" srcOrd="2" destOrd="0" presId="urn:microsoft.com/office/officeart/2005/8/layout/vList2"/>
    <dgm:cxn modelId="{545295CA-5183-4946-A0A6-3142111C2ACB}" type="presParOf" srcId="{FB826E9B-8789-444F-80AE-4CD91D5389FF}" destId="{9610659B-7B9D-4B0D-9626-AEB8A605C0E5}" srcOrd="3" destOrd="0" presId="urn:microsoft.com/office/officeart/2005/8/layout/vList2"/>
    <dgm:cxn modelId="{354AB846-ED46-4017-868A-AB7F541E7C13}" type="presParOf" srcId="{FB826E9B-8789-444F-80AE-4CD91D5389FF}" destId="{14E59F62-681D-4E86-A4A1-4B7DEDF36CF1}" srcOrd="4" destOrd="0" presId="urn:microsoft.com/office/officeart/2005/8/layout/vList2"/>
    <dgm:cxn modelId="{28BBC2CE-DB6C-4213-8117-4EFD91EDC01E}" type="presParOf" srcId="{FB826E9B-8789-444F-80AE-4CD91D5389FF}" destId="{6AA047CA-FCF8-4F6A-A589-709DBAC57922}" srcOrd="5" destOrd="0" presId="urn:microsoft.com/office/officeart/2005/8/layout/vList2"/>
    <dgm:cxn modelId="{7DA89974-49CF-4935-A1BF-39AD1671EE2D}" type="presParOf" srcId="{FB826E9B-8789-444F-80AE-4CD91D5389FF}" destId="{B87BDB88-07C4-49FB-8127-016B552580D5}" srcOrd="6" destOrd="0" presId="urn:microsoft.com/office/officeart/2005/8/layout/vList2"/>
    <dgm:cxn modelId="{2B1F6B2C-D92F-4D9D-8627-1389B283A862}" type="presParOf" srcId="{FB826E9B-8789-444F-80AE-4CD91D5389FF}" destId="{8289BE54-B04E-4B2A-94C8-305298B986AF}" srcOrd="7" destOrd="0" presId="urn:microsoft.com/office/officeart/2005/8/layout/vList2"/>
    <dgm:cxn modelId="{5093D4EE-3459-49F9-8D47-AF83DB1DAFB7}" type="presParOf" srcId="{FB826E9B-8789-444F-80AE-4CD91D5389FF}" destId="{447AF420-BC25-4740-8267-A7E0A9DFE6A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3F7962D8-BA2F-4719-8FD6-1AFF4CAE9DFC}" type="pres">
      <dgm:prSet presAssocID="{1393A85F-0B39-4472-9E5D-FFE623668187}" presName="vert0" presStyleCnt="0">
        <dgm:presLayoutVars>
          <dgm:dir/>
          <dgm:animOne val="branch"/>
          <dgm:animLvl val="lvl"/>
        </dgm:presLayoutVars>
      </dgm:prSet>
      <dgm:spPr/>
    </dgm:pt>
  </dgm:ptLst>
  <dgm:cxnLst>
    <dgm:cxn modelId="{17586758-B294-4B1C-B235-34D4B9BE244D}" type="presOf" srcId="{1393A85F-0B39-4472-9E5D-FFE623668187}" destId="{3F7962D8-BA2F-4719-8FD6-1AFF4CAE9DFC}" srcOrd="0"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F09B2E2-1024-4B53-8E87-569FC32F91E1}">
      <dgm:prSet/>
      <dgm:spPr/>
      <dgm:t>
        <a:bodyPr/>
        <a:lstStyle/>
        <a:p>
          <a:r>
            <a:rPr lang="en-US" dirty="0"/>
            <a:t>PowerShell Console</a:t>
          </a:r>
        </a:p>
      </dgm:t>
    </dgm:pt>
    <dgm:pt modelId="{A5362A82-975F-4569-A701-06B7EFB81829}" type="parTrans" cxnId="{59EEE754-3A03-4840-9F41-A836D3A63ADB}">
      <dgm:prSet/>
      <dgm:spPr/>
      <dgm:t>
        <a:bodyPr/>
        <a:lstStyle/>
        <a:p>
          <a:endParaRPr lang="en-US"/>
        </a:p>
      </dgm:t>
    </dgm:pt>
    <dgm:pt modelId="{D250C707-0431-44D9-B5DB-C5A8A579CACD}" type="sibTrans" cxnId="{59EEE754-3A03-4840-9F41-A836D3A63ADB}">
      <dgm:prSet/>
      <dgm:spPr/>
      <dgm:t>
        <a:bodyPr/>
        <a:lstStyle/>
        <a:p>
          <a:endParaRPr lang="en-US"/>
        </a:p>
      </dgm:t>
    </dgm:pt>
    <dgm:pt modelId="{F11A1DF8-9FA9-4578-896F-87F0EE167F76}">
      <dgm:prSet/>
      <dgm:spPr/>
      <dgm:t>
        <a:bodyPr/>
        <a:lstStyle/>
        <a:p>
          <a:r>
            <a:rPr lang="en-US" dirty="0" err="1"/>
            <a:t>Commandlets</a:t>
          </a:r>
          <a:r>
            <a:rPr lang="en-US" dirty="0"/>
            <a:t>  + Parameters</a:t>
          </a:r>
        </a:p>
      </dgm:t>
    </dgm:pt>
    <dgm:pt modelId="{516EC5DE-D252-41F6-9C8F-39D202931080}" type="parTrans" cxnId="{BB65D21D-7D3C-4370-B38E-5B87D139F834}">
      <dgm:prSet/>
      <dgm:spPr/>
      <dgm:t>
        <a:bodyPr/>
        <a:lstStyle/>
        <a:p>
          <a:endParaRPr lang="en-US"/>
        </a:p>
      </dgm:t>
    </dgm:pt>
    <dgm:pt modelId="{9A745338-1842-43F6-B6DD-187B60BDC27E}" type="sibTrans" cxnId="{BB65D21D-7D3C-4370-B38E-5B87D139F834}">
      <dgm:prSet/>
      <dgm:spPr/>
      <dgm:t>
        <a:bodyPr/>
        <a:lstStyle/>
        <a:p>
          <a:endParaRPr lang="en-US"/>
        </a:p>
      </dgm:t>
    </dgm:pt>
    <dgm:pt modelId="{4D838D1C-84E8-445F-B59C-BA9BBDA69832}">
      <dgm:prSet/>
      <dgm:spPr/>
      <dgm:t>
        <a:bodyPr/>
        <a:lstStyle/>
        <a:p>
          <a:r>
            <a:rPr lang="en-US" dirty="0"/>
            <a:t>Aliases</a:t>
          </a:r>
        </a:p>
      </dgm:t>
    </dgm:pt>
    <dgm:pt modelId="{E674DB65-39D8-451D-8517-984F3572775F}" type="parTrans" cxnId="{2B032BFE-2839-4C25-B7FD-FEAD68F73B4A}">
      <dgm:prSet/>
      <dgm:spPr/>
      <dgm:t>
        <a:bodyPr/>
        <a:lstStyle/>
        <a:p>
          <a:endParaRPr lang="en-US"/>
        </a:p>
      </dgm:t>
    </dgm:pt>
    <dgm:pt modelId="{E93EDC7A-2FFC-4674-9106-6CFCF18D4FF8}" type="sibTrans" cxnId="{2B032BFE-2839-4C25-B7FD-FEAD68F73B4A}">
      <dgm:prSet/>
      <dgm:spPr/>
      <dgm:t>
        <a:bodyPr/>
        <a:lstStyle/>
        <a:p>
          <a:endParaRPr lang="en-US"/>
        </a:p>
      </dgm:t>
    </dgm:pt>
    <dgm:pt modelId="{1438DDEA-44E1-4E41-95F0-C279665CC0C0}">
      <dgm:prSet/>
      <dgm:spPr/>
      <dgm:t>
        <a:bodyPr/>
        <a:lstStyle/>
        <a:p>
          <a:r>
            <a:rPr lang="en-US" dirty="0"/>
            <a:t>Variables</a:t>
          </a:r>
        </a:p>
      </dgm:t>
    </dgm:pt>
    <dgm:pt modelId="{56752B1E-5AD7-44C6-A0DE-F1292B84FB12}" type="parTrans" cxnId="{137C35C8-14CC-4EFD-8B6C-394D8446B76F}">
      <dgm:prSet/>
      <dgm:spPr/>
      <dgm:t>
        <a:bodyPr/>
        <a:lstStyle/>
        <a:p>
          <a:endParaRPr lang="en-US"/>
        </a:p>
      </dgm:t>
    </dgm:pt>
    <dgm:pt modelId="{5324A5BA-2483-4DEA-8759-0C996C343BE3}" type="sibTrans" cxnId="{137C35C8-14CC-4EFD-8B6C-394D8446B76F}">
      <dgm:prSet/>
      <dgm:spPr/>
      <dgm:t>
        <a:bodyPr/>
        <a:lstStyle/>
        <a:p>
          <a:endParaRPr lang="en-US"/>
        </a:p>
      </dgm:t>
    </dgm:pt>
    <dgm:pt modelId="{363172A4-52C7-49A5-A3A6-1664C5D64AD4}">
      <dgm:prSet/>
      <dgm:spPr/>
      <dgm:t>
        <a:bodyPr/>
        <a:lstStyle/>
        <a:p>
          <a:r>
            <a:rPr lang="en-US" dirty="0"/>
            <a:t>Objects, not Text</a:t>
          </a:r>
        </a:p>
      </dgm:t>
    </dgm:pt>
    <dgm:pt modelId="{A62C7FF4-EBA5-46A8-856D-A443C4CD29C9}" type="parTrans" cxnId="{2852E77C-9BD0-41AA-9384-8325E55827D8}">
      <dgm:prSet/>
      <dgm:spPr/>
      <dgm:t>
        <a:bodyPr/>
        <a:lstStyle/>
        <a:p>
          <a:endParaRPr lang="en-US"/>
        </a:p>
      </dgm:t>
    </dgm:pt>
    <dgm:pt modelId="{25031470-C174-4008-A6DA-87B22B1548CF}" type="sibTrans" cxnId="{2852E77C-9BD0-41AA-9384-8325E55827D8}">
      <dgm:prSet/>
      <dgm:spPr/>
      <dgm:t>
        <a:bodyPr/>
        <a:lstStyle/>
        <a:p>
          <a:endParaRPr lang="en-US"/>
        </a:p>
      </dgm:t>
    </dgm:pt>
    <dgm:pt modelId="{B90C84A0-0A02-449D-A187-BD86D43BF146}">
      <dgm:prSet/>
      <dgm:spPr/>
      <dgm:t>
        <a:bodyPr/>
        <a:lstStyle/>
        <a:p>
          <a:r>
            <a:rPr lang="en-US" dirty="0"/>
            <a:t>Pipelines</a:t>
          </a:r>
        </a:p>
      </dgm:t>
    </dgm:pt>
    <dgm:pt modelId="{D400DD8A-9D77-429D-917C-F7ABFD79B2F0}" type="parTrans" cxnId="{76E82F21-B6AB-48A5-9891-7016E283B850}">
      <dgm:prSet/>
      <dgm:spPr/>
    </dgm:pt>
    <dgm:pt modelId="{970792B9-493E-4B9E-92FF-61B7A9C4E44B}" type="sibTrans" cxnId="{76E82F21-B6AB-48A5-9891-7016E283B850}">
      <dgm:prSet/>
      <dgm:spPr/>
    </dgm:pt>
    <dgm:pt modelId="{8BE73893-4E63-4E6B-8B20-B60E9BF34777}" type="pres">
      <dgm:prSet presAssocID="{1393A85F-0B39-4472-9E5D-FFE623668187}" presName="diagram" presStyleCnt="0">
        <dgm:presLayoutVars>
          <dgm:dir/>
          <dgm:resizeHandles val="exact"/>
        </dgm:presLayoutVars>
      </dgm:prSet>
      <dgm:spPr/>
    </dgm:pt>
    <dgm:pt modelId="{60A9441C-F30F-4FA1-8151-799BA33C545A}" type="pres">
      <dgm:prSet presAssocID="{DF09B2E2-1024-4B53-8E87-569FC32F91E1}" presName="node" presStyleLbl="node1" presStyleIdx="0" presStyleCnt="6">
        <dgm:presLayoutVars>
          <dgm:bulletEnabled val="1"/>
        </dgm:presLayoutVars>
      </dgm:prSet>
      <dgm:spPr/>
    </dgm:pt>
    <dgm:pt modelId="{D866157D-5402-4663-9877-46291B01676F}" type="pres">
      <dgm:prSet presAssocID="{D250C707-0431-44D9-B5DB-C5A8A579CACD}" presName="sibTrans" presStyleCnt="0"/>
      <dgm:spPr/>
    </dgm:pt>
    <dgm:pt modelId="{E959365F-F775-40D2-9D07-7C293FD44677}" type="pres">
      <dgm:prSet presAssocID="{F11A1DF8-9FA9-4578-896F-87F0EE167F76}" presName="node" presStyleLbl="node1" presStyleIdx="1" presStyleCnt="6">
        <dgm:presLayoutVars>
          <dgm:bulletEnabled val="1"/>
        </dgm:presLayoutVars>
      </dgm:prSet>
      <dgm:spPr/>
    </dgm:pt>
    <dgm:pt modelId="{73ED86A2-5884-4ADB-9355-B7BD2BDD7D82}" type="pres">
      <dgm:prSet presAssocID="{9A745338-1842-43F6-B6DD-187B60BDC27E}" presName="sibTrans" presStyleCnt="0"/>
      <dgm:spPr/>
    </dgm:pt>
    <dgm:pt modelId="{AC8BF509-4C94-4033-86CB-9D94AC318398}" type="pres">
      <dgm:prSet presAssocID="{363172A4-52C7-49A5-A3A6-1664C5D64AD4}" presName="node" presStyleLbl="node1" presStyleIdx="2" presStyleCnt="6">
        <dgm:presLayoutVars>
          <dgm:bulletEnabled val="1"/>
        </dgm:presLayoutVars>
      </dgm:prSet>
      <dgm:spPr/>
    </dgm:pt>
    <dgm:pt modelId="{3693CE20-78AC-42E6-96D6-CCEB416F9358}" type="pres">
      <dgm:prSet presAssocID="{25031470-C174-4008-A6DA-87B22B1548CF}" presName="sibTrans" presStyleCnt="0"/>
      <dgm:spPr/>
    </dgm:pt>
    <dgm:pt modelId="{0718D552-9C4E-4890-B536-4B668183EEC0}" type="pres">
      <dgm:prSet presAssocID="{4D838D1C-84E8-445F-B59C-BA9BBDA69832}" presName="node" presStyleLbl="node1" presStyleIdx="3" presStyleCnt="6">
        <dgm:presLayoutVars>
          <dgm:bulletEnabled val="1"/>
        </dgm:presLayoutVars>
      </dgm:prSet>
      <dgm:spPr/>
    </dgm:pt>
    <dgm:pt modelId="{5D41C3A4-7A8B-483A-89FD-8B14B891AB15}" type="pres">
      <dgm:prSet presAssocID="{E93EDC7A-2FFC-4674-9106-6CFCF18D4FF8}" presName="sibTrans" presStyleCnt="0"/>
      <dgm:spPr/>
    </dgm:pt>
    <dgm:pt modelId="{AB8AFE51-A891-4668-8C6C-0C43647DC0F0}" type="pres">
      <dgm:prSet presAssocID="{B90C84A0-0A02-449D-A187-BD86D43BF146}" presName="node" presStyleLbl="node1" presStyleIdx="4" presStyleCnt="6">
        <dgm:presLayoutVars>
          <dgm:bulletEnabled val="1"/>
        </dgm:presLayoutVars>
      </dgm:prSet>
      <dgm:spPr/>
    </dgm:pt>
    <dgm:pt modelId="{A669D2F5-E877-4E97-BE39-0EAD55F5463F}" type="pres">
      <dgm:prSet presAssocID="{970792B9-493E-4B9E-92FF-61B7A9C4E44B}" presName="sibTrans" presStyleCnt="0"/>
      <dgm:spPr/>
    </dgm:pt>
    <dgm:pt modelId="{5B9A99B7-13A9-4CE8-A5ED-421BB6D70CB5}" type="pres">
      <dgm:prSet presAssocID="{1438DDEA-44E1-4E41-95F0-C279665CC0C0}" presName="node" presStyleLbl="node1" presStyleIdx="5" presStyleCnt="6">
        <dgm:presLayoutVars>
          <dgm:bulletEnabled val="1"/>
        </dgm:presLayoutVars>
      </dgm:prSet>
      <dgm:spPr/>
    </dgm:pt>
  </dgm:ptLst>
  <dgm:cxnLst>
    <dgm:cxn modelId="{49A92404-222F-4E5B-A40B-A54C3072A92C}" type="presOf" srcId="{B90C84A0-0A02-449D-A187-BD86D43BF146}" destId="{AB8AFE51-A891-4668-8C6C-0C43647DC0F0}" srcOrd="0" destOrd="0" presId="urn:microsoft.com/office/officeart/2005/8/layout/default"/>
    <dgm:cxn modelId="{BB65D21D-7D3C-4370-B38E-5B87D139F834}" srcId="{1393A85F-0B39-4472-9E5D-FFE623668187}" destId="{F11A1DF8-9FA9-4578-896F-87F0EE167F76}" srcOrd="1" destOrd="0" parTransId="{516EC5DE-D252-41F6-9C8F-39D202931080}" sibTransId="{9A745338-1842-43F6-B6DD-187B60BDC27E}"/>
    <dgm:cxn modelId="{76E82F21-B6AB-48A5-9891-7016E283B850}" srcId="{1393A85F-0B39-4472-9E5D-FFE623668187}" destId="{B90C84A0-0A02-449D-A187-BD86D43BF146}" srcOrd="4" destOrd="0" parTransId="{D400DD8A-9D77-429D-917C-F7ABFD79B2F0}" sibTransId="{970792B9-493E-4B9E-92FF-61B7A9C4E44B}"/>
    <dgm:cxn modelId="{158D0A6C-788D-4060-B69D-CDFB6E1A43EC}" type="presOf" srcId="{363172A4-52C7-49A5-A3A6-1664C5D64AD4}" destId="{AC8BF509-4C94-4033-86CB-9D94AC318398}" srcOrd="0" destOrd="0" presId="urn:microsoft.com/office/officeart/2005/8/layout/default"/>
    <dgm:cxn modelId="{A3029953-067A-44D8-A381-7FFC383A5C95}" type="presOf" srcId="{F11A1DF8-9FA9-4578-896F-87F0EE167F76}" destId="{E959365F-F775-40D2-9D07-7C293FD44677}" srcOrd="0" destOrd="0" presId="urn:microsoft.com/office/officeart/2005/8/layout/default"/>
    <dgm:cxn modelId="{59EEE754-3A03-4840-9F41-A836D3A63ADB}" srcId="{1393A85F-0B39-4472-9E5D-FFE623668187}" destId="{DF09B2E2-1024-4B53-8E87-569FC32F91E1}" srcOrd="0" destOrd="0" parTransId="{A5362A82-975F-4569-A701-06B7EFB81829}" sibTransId="{D250C707-0431-44D9-B5DB-C5A8A579CACD}"/>
    <dgm:cxn modelId="{E613A958-D151-4478-BFC0-F9AA590E8C7A}" type="presOf" srcId="{4D838D1C-84E8-445F-B59C-BA9BBDA69832}" destId="{0718D552-9C4E-4890-B536-4B668183EEC0}" srcOrd="0" destOrd="0" presId="urn:microsoft.com/office/officeart/2005/8/layout/default"/>
    <dgm:cxn modelId="{FEC8DA5A-BB4E-47EE-A7C4-8C9AD4A59F01}" type="presOf" srcId="{1438DDEA-44E1-4E41-95F0-C279665CC0C0}" destId="{5B9A99B7-13A9-4CE8-A5ED-421BB6D70CB5}" srcOrd="0" destOrd="0" presId="urn:microsoft.com/office/officeart/2005/8/layout/default"/>
    <dgm:cxn modelId="{2852E77C-9BD0-41AA-9384-8325E55827D8}" srcId="{1393A85F-0B39-4472-9E5D-FFE623668187}" destId="{363172A4-52C7-49A5-A3A6-1664C5D64AD4}" srcOrd="2" destOrd="0" parTransId="{A62C7FF4-EBA5-46A8-856D-A443C4CD29C9}" sibTransId="{25031470-C174-4008-A6DA-87B22B1548CF}"/>
    <dgm:cxn modelId="{27C03CB1-81A4-4B5B-A032-4AB8D62AE77E}" type="presOf" srcId="{1393A85F-0B39-4472-9E5D-FFE623668187}" destId="{8BE73893-4E63-4E6B-8B20-B60E9BF34777}" srcOrd="0" destOrd="0" presId="urn:microsoft.com/office/officeart/2005/8/layout/default"/>
    <dgm:cxn modelId="{137C35C8-14CC-4EFD-8B6C-394D8446B76F}" srcId="{1393A85F-0B39-4472-9E5D-FFE623668187}" destId="{1438DDEA-44E1-4E41-95F0-C279665CC0C0}" srcOrd="5" destOrd="0" parTransId="{56752B1E-5AD7-44C6-A0DE-F1292B84FB12}" sibTransId="{5324A5BA-2483-4DEA-8759-0C996C343BE3}"/>
    <dgm:cxn modelId="{0E70D9D6-95A9-4413-917C-ABEEF6868CD3}" type="presOf" srcId="{DF09B2E2-1024-4B53-8E87-569FC32F91E1}" destId="{60A9441C-F30F-4FA1-8151-799BA33C545A}" srcOrd="0" destOrd="0" presId="urn:microsoft.com/office/officeart/2005/8/layout/default"/>
    <dgm:cxn modelId="{2B032BFE-2839-4C25-B7FD-FEAD68F73B4A}" srcId="{1393A85F-0B39-4472-9E5D-FFE623668187}" destId="{4D838D1C-84E8-445F-B59C-BA9BBDA69832}" srcOrd="3" destOrd="0" parTransId="{E674DB65-39D8-451D-8517-984F3572775F}" sibTransId="{E93EDC7A-2FFC-4674-9106-6CFCF18D4FF8}"/>
    <dgm:cxn modelId="{A49E4A89-6331-4A4D-BCE2-F8007AE55B6C}" type="presParOf" srcId="{8BE73893-4E63-4E6B-8B20-B60E9BF34777}" destId="{60A9441C-F30F-4FA1-8151-799BA33C545A}" srcOrd="0" destOrd="0" presId="urn:microsoft.com/office/officeart/2005/8/layout/default"/>
    <dgm:cxn modelId="{8A248DB0-343A-4E6D-8A87-00539A6E94AE}" type="presParOf" srcId="{8BE73893-4E63-4E6B-8B20-B60E9BF34777}" destId="{D866157D-5402-4663-9877-46291B01676F}" srcOrd="1" destOrd="0" presId="urn:microsoft.com/office/officeart/2005/8/layout/default"/>
    <dgm:cxn modelId="{16A113EA-CB3A-4033-9E69-548768C15526}" type="presParOf" srcId="{8BE73893-4E63-4E6B-8B20-B60E9BF34777}" destId="{E959365F-F775-40D2-9D07-7C293FD44677}" srcOrd="2" destOrd="0" presId="urn:microsoft.com/office/officeart/2005/8/layout/default"/>
    <dgm:cxn modelId="{E7A3AB49-7573-45B8-84C7-011D3755B5A5}" type="presParOf" srcId="{8BE73893-4E63-4E6B-8B20-B60E9BF34777}" destId="{73ED86A2-5884-4ADB-9355-B7BD2BDD7D82}" srcOrd="3" destOrd="0" presId="urn:microsoft.com/office/officeart/2005/8/layout/default"/>
    <dgm:cxn modelId="{6BD8BCD6-8493-4C98-9435-8F8FCE1A2520}" type="presParOf" srcId="{8BE73893-4E63-4E6B-8B20-B60E9BF34777}" destId="{AC8BF509-4C94-4033-86CB-9D94AC318398}" srcOrd="4" destOrd="0" presId="urn:microsoft.com/office/officeart/2005/8/layout/default"/>
    <dgm:cxn modelId="{209A5530-D6B1-44FF-A1B0-06705DFBD286}" type="presParOf" srcId="{8BE73893-4E63-4E6B-8B20-B60E9BF34777}" destId="{3693CE20-78AC-42E6-96D6-CCEB416F9358}" srcOrd="5" destOrd="0" presId="urn:microsoft.com/office/officeart/2005/8/layout/default"/>
    <dgm:cxn modelId="{B9C7CD7B-3C8D-4D0F-94C8-12633A9FFA32}" type="presParOf" srcId="{8BE73893-4E63-4E6B-8B20-B60E9BF34777}" destId="{0718D552-9C4E-4890-B536-4B668183EEC0}" srcOrd="6" destOrd="0" presId="urn:microsoft.com/office/officeart/2005/8/layout/default"/>
    <dgm:cxn modelId="{14A48B15-4CA8-4ECC-A6FA-1DFAA49AED28}" type="presParOf" srcId="{8BE73893-4E63-4E6B-8B20-B60E9BF34777}" destId="{5D41C3A4-7A8B-483A-89FD-8B14B891AB15}" srcOrd="7" destOrd="0" presId="urn:microsoft.com/office/officeart/2005/8/layout/default"/>
    <dgm:cxn modelId="{C0D99E12-BCD8-4CF7-8849-53F41DA11ED5}" type="presParOf" srcId="{8BE73893-4E63-4E6B-8B20-B60E9BF34777}" destId="{AB8AFE51-A891-4668-8C6C-0C43647DC0F0}" srcOrd="8" destOrd="0" presId="urn:microsoft.com/office/officeart/2005/8/layout/default"/>
    <dgm:cxn modelId="{9BD36C48-B60C-44B0-8FFB-D4DD7CB8D9E6}" type="presParOf" srcId="{8BE73893-4E63-4E6B-8B20-B60E9BF34777}" destId="{A669D2F5-E877-4E97-BE39-0EAD55F5463F}" srcOrd="9" destOrd="0" presId="urn:microsoft.com/office/officeart/2005/8/layout/default"/>
    <dgm:cxn modelId="{C0C81A2A-DFE2-4F15-9F39-E551A72E0552}" type="presParOf" srcId="{8BE73893-4E63-4E6B-8B20-B60E9BF34777}" destId="{5B9A99B7-13A9-4CE8-A5ED-421BB6D70CB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dirty="0"/>
            <a:t>Script files</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25DC99BE-E7B0-43D7-B648-CCC48E500A3B}">
      <dgm:prSet/>
      <dgm:spPr/>
      <dgm:t>
        <a:bodyPr/>
        <a:lstStyle/>
        <a:p>
          <a:r>
            <a:rPr lang="en-US" dirty="0"/>
            <a:t>Functions</a:t>
          </a:r>
        </a:p>
      </dgm:t>
    </dgm:pt>
    <dgm:pt modelId="{E1784BF8-5650-46CB-BA05-1D213F7ACDCA}" type="parTrans" cxnId="{FB6DFAC3-F0FA-4F78-8977-22F9CAD6A099}">
      <dgm:prSet/>
      <dgm:spPr/>
      <dgm:t>
        <a:bodyPr/>
        <a:lstStyle/>
        <a:p>
          <a:endParaRPr lang="en-US"/>
        </a:p>
      </dgm:t>
    </dgm:pt>
    <dgm:pt modelId="{C461B073-72EE-4FC2-8895-07AD5992D9AA}" type="sibTrans" cxnId="{FB6DFAC3-F0FA-4F78-8977-22F9CAD6A099}">
      <dgm:prSet/>
      <dgm:spPr/>
      <dgm:t>
        <a:bodyPr/>
        <a:lstStyle/>
        <a:p>
          <a:endParaRPr lang="en-US"/>
        </a:p>
      </dgm:t>
    </dgm:pt>
    <dgm:pt modelId="{10CAC82E-C946-452F-9410-687E50D06221}">
      <dgm:prSet/>
      <dgm:spPr/>
      <dgm:t>
        <a:bodyPr/>
        <a:lstStyle/>
        <a:p>
          <a:r>
            <a:rPr lang="en-US"/>
            <a:t>Error Handling</a:t>
          </a:r>
        </a:p>
      </dgm:t>
    </dgm:pt>
    <dgm:pt modelId="{B1C56B05-F3D9-4855-A332-AA8A90BE5497}" type="parTrans" cxnId="{7736C283-344F-45CE-8FC0-1190A413CF39}">
      <dgm:prSet/>
      <dgm:spPr/>
      <dgm:t>
        <a:bodyPr/>
        <a:lstStyle/>
        <a:p>
          <a:endParaRPr lang="en-US"/>
        </a:p>
      </dgm:t>
    </dgm:pt>
    <dgm:pt modelId="{FBC85A9F-0ED5-482A-9435-2B6C64DF2406}" type="sibTrans" cxnId="{7736C283-344F-45CE-8FC0-1190A413CF39}">
      <dgm:prSet/>
      <dgm:spPr/>
      <dgm:t>
        <a:bodyPr/>
        <a:lstStyle/>
        <a:p>
          <a:endParaRPr lang="en-US"/>
        </a:p>
      </dgm:t>
    </dgm:pt>
    <dgm:pt modelId="{751E0F61-2512-4A19-8370-16B31EFE2794}">
      <dgm:prSet/>
      <dgm:spPr/>
      <dgm:t>
        <a:bodyPr/>
        <a:lstStyle/>
        <a:p>
          <a:r>
            <a:rPr lang="en-US" dirty="0"/>
            <a:t>Param()</a:t>
          </a:r>
        </a:p>
      </dgm:t>
    </dgm:pt>
    <dgm:pt modelId="{598A88DC-7BD7-459D-A002-3BACCF74192A}" type="parTrans" cxnId="{9047B307-BCCD-4A1B-8E7A-098F7E46F1F4}">
      <dgm:prSet/>
      <dgm:spPr/>
      <dgm:t>
        <a:bodyPr/>
        <a:lstStyle/>
        <a:p>
          <a:endParaRPr lang="en-US"/>
        </a:p>
      </dgm:t>
    </dgm:pt>
    <dgm:pt modelId="{DC645829-C2BF-47C6-A707-456EBECCCBBB}" type="sibTrans" cxnId="{9047B307-BCCD-4A1B-8E7A-098F7E46F1F4}">
      <dgm:prSet/>
      <dgm:spPr/>
      <dgm:t>
        <a:bodyPr/>
        <a:lstStyle/>
        <a:p>
          <a:endParaRPr lang="en-US"/>
        </a:p>
      </dgm:t>
    </dgm:pt>
    <dgm:pt modelId="{77A86CBF-E59C-4165-A390-EECF57EBD992}">
      <dgm:prSet/>
      <dgm:spPr/>
      <dgm:t>
        <a:bodyPr/>
        <a:lstStyle/>
        <a:p>
          <a:r>
            <a:rPr lang="en-US" dirty="0"/>
            <a:t>Control flow &amp; operators</a:t>
          </a:r>
        </a:p>
      </dgm:t>
    </dgm:pt>
    <dgm:pt modelId="{4B9D1540-CE03-46A2-BEDE-09B262AA4E40}" type="parTrans" cxnId="{384FB858-853D-401E-BC83-357676B1B32C}">
      <dgm:prSet/>
      <dgm:spPr/>
    </dgm:pt>
    <dgm:pt modelId="{EEB0AB04-C7FB-4704-8B3D-BC28E24127FA}" type="sibTrans" cxnId="{384FB858-853D-401E-BC83-357676B1B32C}">
      <dgm:prSet/>
      <dgm:spPr/>
    </dgm:pt>
    <dgm:pt modelId="{1668A920-F90E-487B-B8BF-E64685B3F76D}" type="pres">
      <dgm:prSet presAssocID="{1393A85F-0B39-4472-9E5D-FFE623668187}" presName="diagram" presStyleCnt="0">
        <dgm:presLayoutVars>
          <dgm:dir/>
          <dgm:resizeHandles val="exact"/>
        </dgm:presLayoutVars>
      </dgm:prSet>
      <dgm:spPr/>
    </dgm:pt>
    <dgm:pt modelId="{7D592F7F-16D1-4789-8259-767C57D121DA}" type="pres">
      <dgm:prSet presAssocID="{BED09995-17F8-4861-9C60-87D7C6BD2517}" presName="node" presStyleLbl="node1" presStyleIdx="0" presStyleCnt="5">
        <dgm:presLayoutVars>
          <dgm:bulletEnabled val="1"/>
        </dgm:presLayoutVars>
      </dgm:prSet>
      <dgm:spPr/>
    </dgm:pt>
    <dgm:pt modelId="{2FA02EB2-DBE3-4D70-8F0C-9AE3CC8AF1CB}" type="pres">
      <dgm:prSet presAssocID="{49B2F9D0-D0D3-41B9-981A-EA3B32BF4A68}" presName="sibTrans" presStyleCnt="0"/>
      <dgm:spPr/>
    </dgm:pt>
    <dgm:pt modelId="{CBA56B93-06DD-4564-985A-87A04BB584CD}" type="pres">
      <dgm:prSet presAssocID="{751E0F61-2512-4A19-8370-16B31EFE2794}" presName="node" presStyleLbl="node1" presStyleIdx="1" presStyleCnt="5">
        <dgm:presLayoutVars>
          <dgm:bulletEnabled val="1"/>
        </dgm:presLayoutVars>
      </dgm:prSet>
      <dgm:spPr/>
    </dgm:pt>
    <dgm:pt modelId="{A5CDE78D-0EC4-4069-BEBC-05DFB193CD86}" type="pres">
      <dgm:prSet presAssocID="{DC645829-C2BF-47C6-A707-456EBECCCBBB}" presName="sibTrans" presStyleCnt="0"/>
      <dgm:spPr/>
    </dgm:pt>
    <dgm:pt modelId="{5D0F96A3-3474-4A1A-BD97-1687412A8607}" type="pres">
      <dgm:prSet presAssocID="{25DC99BE-E7B0-43D7-B648-CCC48E500A3B}" presName="node" presStyleLbl="node1" presStyleIdx="2" presStyleCnt="5">
        <dgm:presLayoutVars>
          <dgm:bulletEnabled val="1"/>
        </dgm:presLayoutVars>
      </dgm:prSet>
      <dgm:spPr/>
    </dgm:pt>
    <dgm:pt modelId="{84E14525-2B29-40C9-88BF-1646CAD8D202}" type="pres">
      <dgm:prSet presAssocID="{C461B073-72EE-4FC2-8895-07AD5992D9AA}" presName="sibTrans" presStyleCnt="0"/>
      <dgm:spPr/>
    </dgm:pt>
    <dgm:pt modelId="{E84A33A3-E8F0-470C-BA85-B1642D2815AD}" type="pres">
      <dgm:prSet presAssocID="{77A86CBF-E59C-4165-A390-EECF57EBD992}" presName="node" presStyleLbl="node1" presStyleIdx="3" presStyleCnt="5">
        <dgm:presLayoutVars>
          <dgm:bulletEnabled val="1"/>
        </dgm:presLayoutVars>
      </dgm:prSet>
      <dgm:spPr/>
    </dgm:pt>
    <dgm:pt modelId="{19E02999-1ECA-4E59-9477-B06F1898ACC9}" type="pres">
      <dgm:prSet presAssocID="{EEB0AB04-C7FB-4704-8B3D-BC28E24127FA}" presName="sibTrans" presStyleCnt="0"/>
      <dgm:spPr/>
    </dgm:pt>
    <dgm:pt modelId="{33364EEB-1E60-4280-BEEF-1698EB775777}" type="pres">
      <dgm:prSet presAssocID="{10CAC82E-C946-452F-9410-687E50D06221}" presName="node" presStyleLbl="node1" presStyleIdx="4" presStyleCnt="5">
        <dgm:presLayoutVars>
          <dgm:bulletEnabled val="1"/>
        </dgm:presLayoutVars>
      </dgm:prSet>
      <dgm:spPr/>
    </dgm:pt>
  </dgm:ptLst>
  <dgm:cxnLst>
    <dgm:cxn modelId="{9047B307-BCCD-4A1B-8E7A-098F7E46F1F4}" srcId="{1393A85F-0B39-4472-9E5D-FFE623668187}" destId="{751E0F61-2512-4A19-8370-16B31EFE2794}" srcOrd="1" destOrd="0" parTransId="{598A88DC-7BD7-459D-A002-3BACCF74192A}" sibTransId="{DC645829-C2BF-47C6-A707-456EBECCCBBB}"/>
    <dgm:cxn modelId="{97524826-1D40-46E8-A4B3-518B04D0FB07}" type="presOf" srcId="{1393A85F-0B39-4472-9E5D-FFE623668187}" destId="{1668A920-F90E-487B-B8BF-E64685B3F76D}" srcOrd="0" destOrd="0" presId="urn:microsoft.com/office/officeart/2005/8/layout/default"/>
    <dgm:cxn modelId="{D14B435D-6A16-4911-B9D3-44EDECAC7BA3}" type="presOf" srcId="{77A86CBF-E59C-4165-A390-EECF57EBD992}" destId="{E84A33A3-E8F0-470C-BA85-B1642D2815AD}" srcOrd="0" destOrd="0" presId="urn:microsoft.com/office/officeart/2005/8/layout/default"/>
    <dgm:cxn modelId="{384FB858-853D-401E-BC83-357676B1B32C}" srcId="{1393A85F-0B39-4472-9E5D-FFE623668187}" destId="{77A86CBF-E59C-4165-A390-EECF57EBD992}" srcOrd="3" destOrd="0" parTransId="{4B9D1540-CE03-46A2-BEDE-09B262AA4E40}" sibTransId="{EEB0AB04-C7FB-4704-8B3D-BC28E24127FA}"/>
    <dgm:cxn modelId="{3FAAFF81-ED3C-423B-8259-1957A7FA26D6}" srcId="{1393A85F-0B39-4472-9E5D-FFE623668187}" destId="{BED09995-17F8-4861-9C60-87D7C6BD2517}" srcOrd="0" destOrd="0" parTransId="{2531497D-0E00-4283-BE73-D62830F1C1A3}" sibTransId="{49B2F9D0-D0D3-41B9-981A-EA3B32BF4A68}"/>
    <dgm:cxn modelId="{7736C283-344F-45CE-8FC0-1190A413CF39}" srcId="{1393A85F-0B39-4472-9E5D-FFE623668187}" destId="{10CAC82E-C946-452F-9410-687E50D06221}" srcOrd="4" destOrd="0" parTransId="{B1C56B05-F3D9-4855-A332-AA8A90BE5497}" sibTransId="{FBC85A9F-0ED5-482A-9435-2B6C64DF2406}"/>
    <dgm:cxn modelId="{AF3AD39C-BB14-4907-92C4-15CE183ABE63}" type="presOf" srcId="{10CAC82E-C946-452F-9410-687E50D06221}" destId="{33364EEB-1E60-4280-BEEF-1698EB775777}" srcOrd="0" destOrd="0" presId="urn:microsoft.com/office/officeart/2005/8/layout/default"/>
    <dgm:cxn modelId="{FFE814A7-6466-4A11-A1B9-E4B883B7D4EF}" type="presOf" srcId="{751E0F61-2512-4A19-8370-16B31EFE2794}" destId="{CBA56B93-06DD-4564-985A-87A04BB584CD}" srcOrd="0" destOrd="0" presId="urn:microsoft.com/office/officeart/2005/8/layout/default"/>
    <dgm:cxn modelId="{093648AC-4B2D-4576-A87D-40F2935557BE}" type="presOf" srcId="{BED09995-17F8-4861-9C60-87D7C6BD2517}" destId="{7D592F7F-16D1-4789-8259-767C57D121DA}" srcOrd="0" destOrd="0" presId="urn:microsoft.com/office/officeart/2005/8/layout/default"/>
    <dgm:cxn modelId="{FB6DFAC3-F0FA-4F78-8977-22F9CAD6A099}" srcId="{1393A85F-0B39-4472-9E5D-FFE623668187}" destId="{25DC99BE-E7B0-43D7-B648-CCC48E500A3B}" srcOrd="2" destOrd="0" parTransId="{E1784BF8-5650-46CB-BA05-1D213F7ACDCA}" sibTransId="{C461B073-72EE-4FC2-8895-07AD5992D9AA}"/>
    <dgm:cxn modelId="{096FCDE2-2881-4DA9-9656-A4C54E344D4B}" type="presOf" srcId="{25DC99BE-E7B0-43D7-B648-CCC48E500A3B}" destId="{5D0F96A3-3474-4A1A-BD97-1687412A8607}" srcOrd="0" destOrd="0" presId="urn:microsoft.com/office/officeart/2005/8/layout/default"/>
    <dgm:cxn modelId="{3B5B432D-BE78-4AEF-881B-F165FAE5239B}" type="presParOf" srcId="{1668A920-F90E-487B-B8BF-E64685B3F76D}" destId="{7D592F7F-16D1-4789-8259-767C57D121DA}" srcOrd="0" destOrd="0" presId="urn:microsoft.com/office/officeart/2005/8/layout/default"/>
    <dgm:cxn modelId="{2D6C4F0D-FF8B-4000-836F-74254401D05D}" type="presParOf" srcId="{1668A920-F90E-487B-B8BF-E64685B3F76D}" destId="{2FA02EB2-DBE3-4D70-8F0C-9AE3CC8AF1CB}" srcOrd="1" destOrd="0" presId="urn:microsoft.com/office/officeart/2005/8/layout/default"/>
    <dgm:cxn modelId="{76E65455-2B06-4065-BF0D-7FDDFE723523}" type="presParOf" srcId="{1668A920-F90E-487B-B8BF-E64685B3F76D}" destId="{CBA56B93-06DD-4564-985A-87A04BB584CD}" srcOrd="2" destOrd="0" presId="urn:microsoft.com/office/officeart/2005/8/layout/default"/>
    <dgm:cxn modelId="{A7D64AC2-977F-4A26-AD5B-DC568D1287F5}" type="presParOf" srcId="{1668A920-F90E-487B-B8BF-E64685B3F76D}" destId="{A5CDE78D-0EC4-4069-BEBC-05DFB193CD86}" srcOrd="3" destOrd="0" presId="urn:microsoft.com/office/officeart/2005/8/layout/default"/>
    <dgm:cxn modelId="{B8102158-E9F2-4A0E-9AC9-183F95796E90}" type="presParOf" srcId="{1668A920-F90E-487B-B8BF-E64685B3F76D}" destId="{5D0F96A3-3474-4A1A-BD97-1687412A8607}" srcOrd="4" destOrd="0" presId="urn:microsoft.com/office/officeart/2005/8/layout/default"/>
    <dgm:cxn modelId="{67DB6075-DB5A-40C7-B9A9-1B5C74CB75EA}" type="presParOf" srcId="{1668A920-F90E-487B-B8BF-E64685B3F76D}" destId="{84E14525-2B29-40C9-88BF-1646CAD8D202}" srcOrd="5" destOrd="0" presId="urn:microsoft.com/office/officeart/2005/8/layout/default"/>
    <dgm:cxn modelId="{15871E11-E0D4-412B-A7E2-4AE4BC80A0FD}" type="presParOf" srcId="{1668A920-F90E-487B-B8BF-E64685B3F76D}" destId="{E84A33A3-E8F0-470C-BA85-B1642D2815AD}" srcOrd="6" destOrd="0" presId="urn:microsoft.com/office/officeart/2005/8/layout/default"/>
    <dgm:cxn modelId="{2D1B7066-2E8B-45D5-B054-5FC507960A74}" type="presParOf" srcId="{1668A920-F90E-487B-B8BF-E64685B3F76D}" destId="{19E02999-1ECA-4E59-9477-B06F1898ACC9}" srcOrd="7" destOrd="0" presId="urn:microsoft.com/office/officeart/2005/8/layout/default"/>
    <dgm:cxn modelId="{44122D31-4665-4975-85C9-921538BF4257}" type="presParOf" srcId="{1668A920-F90E-487B-B8BF-E64685B3F76D}" destId="{33364EEB-1E60-4280-BEEF-1698EB775777}"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dirty="0"/>
            <a:t>VS Code</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92C9D346-717B-485E-9B5E-359BE8EC8297}">
      <dgm:prSet/>
      <dgm:spPr/>
      <dgm:t>
        <a:bodyPr/>
        <a:lstStyle/>
        <a:p>
          <a:r>
            <a:rPr lang="en-US" kern="1200" dirty="0">
              <a:latin typeface="Calibri" panose="020F0502020204030204"/>
              <a:ea typeface="+mn-ea"/>
              <a:cs typeface="+mn-cs"/>
            </a:rPr>
            <a:t>The tab key</a:t>
          </a:r>
        </a:p>
      </dgm:t>
    </dgm:pt>
    <dgm:pt modelId="{3143610D-9B91-4AC7-A7B1-0F151C54B819}" type="parTrans" cxnId="{1204F8A0-A82B-47ED-85BC-D2444BEC6BD4}">
      <dgm:prSet/>
      <dgm:spPr/>
      <dgm:t>
        <a:bodyPr/>
        <a:lstStyle/>
        <a:p>
          <a:endParaRPr lang="en-US"/>
        </a:p>
      </dgm:t>
    </dgm:pt>
    <dgm:pt modelId="{2006AC35-3885-44A1-9492-AA7E82132DC4}" type="sibTrans" cxnId="{1204F8A0-A82B-47ED-85BC-D2444BEC6BD4}">
      <dgm:prSet/>
      <dgm:spPr/>
      <dgm:t>
        <a:bodyPr/>
        <a:lstStyle/>
        <a:p>
          <a:endParaRPr lang="en-US"/>
        </a:p>
      </dgm:t>
    </dgm:pt>
    <dgm:pt modelId="{07D7A876-7C62-423F-ADBF-8ECB58EB3F8E}">
      <dgm:prSet/>
      <dgm:spPr/>
      <dgm:t>
        <a:bodyPr/>
        <a:lstStyle/>
        <a:p>
          <a:pPr marL="0" lvl="0" indent="0" defTabSz="1244600">
            <a:spcBef>
              <a:spcPct val="0"/>
            </a:spcBef>
            <a:spcAft>
              <a:spcPct val="35000"/>
            </a:spcAft>
            <a:buNone/>
          </a:pPr>
          <a:r>
            <a:rPr lang="en-US" kern="1200">
              <a:latin typeface="Calibri" panose="020F0502020204030204"/>
              <a:ea typeface="+mn-ea"/>
              <a:cs typeface="+mn-cs"/>
            </a:rPr>
            <a:t>Hotkeys</a:t>
          </a:r>
          <a:endParaRPr lang="en-US" kern="1200" dirty="0">
            <a:latin typeface="Calibri" panose="020F0502020204030204"/>
            <a:ea typeface="+mn-ea"/>
            <a:cs typeface="+mn-cs"/>
          </a:endParaRPr>
        </a:p>
      </dgm:t>
    </dgm:pt>
    <dgm:pt modelId="{0BEF82F6-8280-4581-B10F-406BF070799F}" type="parTrans" cxnId="{A0F4C098-A38A-4168-BA7D-2E90661337C7}">
      <dgm:prSet/>
      <dgm:spPr/>
      <dgm:t>
        <a:bodyPr/>
        <a:lstStyle/>
        <a:p>
          <a:endParaRPr lang="en-US"/>
        </a:p>
      </dgm:t>
    </dgm:pt>
    <dgm:pt modelId="{0F5E2453-74F8-48E2-B0E3-3F75305DAED8}" type="sibTrans" cxnId="{A0F4C098-A38A-4168-BA7D-2E90661337C7}">
      <dgm:prSet/>
      <dgm:spPr/>
      <dgm:t>
        <a:bodyPr/>
        <a:lstStyle/>
        <a:p>
          <a:endParaRPr lang="en-US"/>
        </a:p>
      </dgm:t>
    </dgm:pt>
    <dgm:pt modelId="{7C43A89F-8068-4FB5-91DE-345A91C4532B}">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Your PowerShell Profile</a:t>
          </a:r>
        </a:p>
      </dgm:t>
    </dgm:pt>
    <dgm:pt modelId="{FC10650E-E4D9-47D1-BC9D-AECFEAA90032}" type="parTrans" cxnId="{E3DA7DAE-0EC6-4BC7-A6CF-0D5ABA7E4EF0}">
      <dgm:prSet/>
      <dgm:spPr/>
      <dgm:t>
        <a:bodyPr/>
        <a:lstStyle/>
        <a:p>
          <a:endParaRPr lang="en-US"/>
        </a:p>
      </dgm:t>
    </dgm:pt>
    <dgm:pt modelId="{49F87802-EF37-453B-8DA8-3DCAD574057B}" type="sibTrans" cxnId="{E3DA7DAE-0EC6-4BC7-A6CF-0D5ABA7E4EF0}">
      <dgm:prSet/>
      <dgm:spPr/>
      <dgm:t>
        <a:bodyPr/>
        <a:lstStyle/>
        <a:p>
          <a:endParaRPr lang="en-US"/>
        </a:p>
      </dgm:t>
    </dgm:pt>
    <dgm:pt modelId="{4CB50E4A-DFA0-4F40-BB01-B4245FC56B2E}">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Web API Interactions</a:t>
          </a:r>
        </a:p>
      </dgm:t>
    </dgm:pt>
    <dgm:pt modelId="{A64DEB63-CF63-4DC6-860E-F82F49D31762}" type="parTrans" cxnId="{66575B5B-B6FD-4849-9381-E13F2405AE02}">
      <dgm:prSet/>
      <dgm:spPr/>
      <dgm:t>
        <a:bodyPr/>
        <a:lstStyle/>
        <a:p>
          <a:endParaRPr lang="en-US"/>
        </a:p>
      </dgm:t>
    </dgm:pt>
    <dgm:pt modelId="{C5390156-3F14-4491-A775-8F0880F8C529}" type="sibTrans" cxnId="{66575B5B-B6FD-4849-9381-E13F2405AE02}">
      <dgm:prSet/>
      <dgm:spPr/>
      <dgm:t>
        <a:bodyPr/>
        <a:lstStyle/>
        <a:p>
          <a:endParaRPr lang="en-US"/>
        </a:p>
      </dgm:t>
    </dgm:pt>
    <dgm:pt modelId="{EBFF4BB6-8F8A-4590-A7B1-8467130D6EE9}">
      <dgm:prSet/>
      <dgm:spPr/>
      <dgm:t>
        <a:bodyPr/>
        <a:lstStyle/>
        <a:p>
          <a:pPr marL="0" lvl="0" indent="0" defTabSz="1244600">
            <a:spcBef>
              <a:spcPct val="0"/>
            </a:spcBef>
            <a:spcAft>
              <a:spcPct val="35000"/>
            </a:spcAft>
            <a:buNone/>
          </a:pPr>
          <a:r>
            <a:rPr lang="en-US" kern="1200" dirty="0" err="1">
              <a:latin typeface="Calibri" panose="020F0502020204030204"/>
              <a:ea typeface="+mn-ea"/>
              <a:cs typeface="+mn-cs"/>
            </a:rPr>
            <a:t>Hashtables</a:t>
          </a:r>
          <a:r>
            <a:rPr lang="en-US" kern="1200" dirty="0">
              <a:latin typeface="Calibri" panose="020F0502020204030204"/>
              <a:ea typeface="+mn-ea"/>
              <a:cs typeface="+mn-cs"/>
            </a:rPr>
            <a:t> &amp; </a:t>
          </a:r>
          <a:r>
            <a:rPr lang="en-US" kern="1200" dirty="0" err="1">
              <a:latin typeface="Calibri" panose="020F0502020204030204"/>
              <a:ea typeface="+mn-ea"/>
              <a:cs typeface="+mn-cs"/>
            </a:rPr>
            <a:t>PSCustomObjects</a:t>
          </a:r>
          <a:endParaRPr lang="en-US" kern="1200" dirty="0">
            <a:latin typeface="Calibri" panose="020F0502020204030204"/>
            <a:ea typeface="+mn-ea"/>
            <a:cs typeface="+mn-cs"/>
          </a:endParaRPr>
        </a:p>
      </dgm:t>
    </dgm:pt>
    <dgm:pt modelId="{17C6FF0A-8AAC-4F90-9DF0-FC4C34FB0590}" type="parTrans" cxnId="{D6201C32-2A09-4C3F-B9BA-F9FB085B8B44}">
      <dgm:prSet/>
      <dgm:spPr/>
      <dgm:t>
        <a:bodyPr/>
        <a:lstStyle/>
        <a:p>
          <a:endParaRPr lang="en-US"/>
        </a:p>
      </dgm:t>
    </dgm:pt>
    <dgm:pt modelId="{B9279617-CF5B-498D-A468-7C9F99A74433}" type="sibTrans" cxnId="{D6201C32-2A09-4C3F-B9BA-F9FB085B8B44}">
      <dgm:prSet/>
      <dgm:spPr/>
      <dgm:t>
        <a:bodyPr/>
        <a:lstStyle/>
        <a:p>
          <a:endParaRPr lang="en-US"/>
        </a:p>
      </dgm:t>
    </dgm:pt>
    <dgm:pt modelId="{46DF27F4-E247-4D50-AB31-3CB0A988F0D4}">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Modules</a:t>
          </a:r>
        </a:p>
      </dgm:t>
    </dgm:pt>
    <dgm:pt modelId="{220B4BA0-50D3-45E2-8981-18BF4938E37B}" type="parTrans" cxnId="{19240A7D-0CE2-4978-8980-1212A2474368}">
      <dgm:prSet/>
      <dgm:spPr/>
      <dgm:t>
        <a:bodyPr/>
        <a:lstStyle/>
        <a:p>
          <a:endParaRPr lang="en-US"/>
        </a:p>
      </dgm:t>
    </dgm:pt>
    <dgm:pt modelId="{FE8B1DEB-9CF7-40D9-8D7B-663829A28EAF}" type="sibTrans" cxnId="{19240A7D-0CE2-4978-8980-1212A2474368}">
      <dgm:prSet/>
      <dgm:spPr/>
      <dgm:t>
        <a:bodyPr/>
        <a:lstStyle/>
        <a:p>
          <a:endParaRPr lang="en-US"/>
        </a:p>
      </dgm:t>
    </dgm:pt>
    <dgm:pt modelId="{38AC27A9-2991-4EAF-AB1E-9C836182D02B}">
      <dgm:prSet/>
      <dgm:spPr/>
      <dgm:t>
        <a:bodyPr/>
        <a:lstStyle/>
        <a:p>
          <a:pPr marL="0" lvl="0" indent="0" defTabSz="1244600">
            <a:spcBef>
              <a:spcPct val="0"/>
            </a:spcBef>
            <a:spcAft>
              <a:spcPct val="35000"/>
            </a:spcAft>
            <a:buNone/>
          </a:pPr>
          <a:r>
            <a:rPr lang="en-US" kern="1200" dirty="0">
              <a:latin typeface="Calibri" panose="020F0502020204030204"/>
              <a:ea typeface="+mn-ea"/>
              <a:cs typeface="+mn-cs"/>
            </a:rPr>
            <a:t>.NET Ecosystem</a:t>
          </a:r>
        </a:p>
      </dgm:t>
    </dgm:pt>
    <dgm:pt modelId="{1C15DE07-2676-4666-B494-4C086EBBC891}" type="parTrans" cxnId="{8D0B3085-3EFF-451D-A201-8590CDC250B4}">
      <dgm:prSet/>
      <dgm:spPr/>
      <dgm:t>
        <a:bodyPr/>
        <a:lstStyle/>
        <a:p>
          <a:endParaRPr lang="en-US"/>
        </a:p>
      </dgm:t>
    </dgm:pt>
    <dgm:pt modelId="{3C694B92-1910-48B1-A601-DFD8C573054D}" type="sibTrans" cxnId="{8D0B3085-3EFF-451D-A201-8590CDC250B4}">
      <dgm:prSet/>
      <dgm:spPr/>
      <dgm:t>
        <a:bodyPr/>
        <a:lstStyle/>
        <a:p>
          <a:endParaRPr lang="en-US"/>
        </a:p>
      </dgm:t>
    </dgm:pt>
    <dgm:pt modelId="{FAB5D292-4F34-4DF1-A9B0-E654D3A3D050}" type="pres">
      <dgm:prSet presAssocID="{1393A85F-0B39-4472-9E5D-FFE623668187}" presName="diagram" presStyleCnt="0">
        <dgm:presLayoutVars>
          <dgm:dir/>
          <dgm:resizeHandles val="exact"/>
        </dgm:presLayoutVars>
      </dgm:prSet>
      <dgm:spPr/>
    </dgm:pt>
    <dgm:pt modelId="{0A1B8AA3-6967-42AF-A706-1FDEAA3B32AB}" type="pres">
      <dgm:prSet presAssocID="{BED09995-17F8-4861-9C60-87D7C6BD2517}" presName="node" presStyleLbl="node1" presStyleIdx="0" presStyleCnt="8">
        <dgm:presLayoutVars>
          <dgm:bulletEnabled val="1"/>
        </dgm:presLayoutVars>
      </dgm:prSet>
      <dgm:spPr/>
    </dgm:pt>
    <dgm:pt modelId="{74926B29-C607-4CA0-9C49-FEE91707AF3F}" type="pres">
      <dgm:prSet presAssocID="{49B2F9D0-D0D3-41B9-981A-EA3B32BF4A68}" presName="sibTrans" presStyleCnt="0"/>
      <dgm:spPr/>
    </dgm:pt>
    <dgm:pt modelId="{5FCEA1F2-0F15-4305-A285-E5355B10D8B1}" type="pres">
      <dgm:prSet presAssocID="{92C9D346-717B-485E-9B5E-359BE8EC8297}" presName="node" presStyleLbl="node1" presStyleIdx="1" presStyleCnt="8">
        <dgm:presLayoutVars>
          <dgm:bulletEnabled val="1"/>
        </dgm:presLayoutVars>
      </dgm:prSet>
      <dgm:spPr/>
    </dgm:pt>
    <dgm:pt modelId="{DE828530-DB77-4358-B43C-17F922B62E4D}" type="pres">
      <dgm:prSet presAssocID="{2006AC35-3885-44A1-9492-AA7E82132DC4}" presName="sibTrans" presStyleCnt="0"/>
      <dgm:spPr/>
    </dgm:pt>
    <dgm:pt modelId="{D97B6568-2352-4F5F-92F0-C23091D34684}" type="pres">
      <dgm:prSet presAssocID="{07D7A876-7C62-423F-ADBF-8ECB58EB3F8E}" presName="node" presStyleLbl="node1" presStyleIdx="2" presStyleCnt="8">
        <dgm:presLayoutVars>
          <dgm:bulletEnabled val="1"/>
        </dgm:presLayoutVars>
      </dgm:prSet>
      <dgm:spPr/>
    </dgm:pt>
    <dgm:pt modelId="{70CA4390-0D84-439A-B6EC-DC0637F1AC86}" type="pres">
      <dgm:prSet presAssocID="{0F5E2453-74F8-48E2-B0E3-3F75305DAED8}" presName="sibTrans" presStyleCnt="0"/>
      <dgm:spPr/>
    </dgm:pt>
    <dgm:pt modelId="{F11EC918-9D3C-410E-BE5E-83E2CC4A697A}" type="pres">
      <dgm:prSet presAssocID="{7C43A89F-8068-4FB5-91DE-345A91C4532B}" presName="node" presStyleLbl="node1" presStyleIdx="3" presStyleCnt="8">
        <dgm:presLayoutVars>
          <dgm:bulletEnabled val="1"/>
        </dgm:presLayoutVars>
      </dgm:prSet>
      <dgm:spPr/>
    </dgm:pt>
    <dgm:pt modelId="{F1709168-9C0B-4418-A65E-C6ECC4E822B4}" type="pres">
      <dgm:prSet presAssocID="{49F87802-EF37-453B-8DA8-3DCAD574057B}" presName="sibTrans" presStyleCnt="0"/>
      <dgm:spPr/>
    </dgm:pt>
    <dgm:pt modelId="{08A995EC-9D4B-41EB-9728-59BC31A9738A}" type="pres">
      <dgm:prSet presAssocID="{EBFF4BB6-8F8A-4590-A7B1-8467130D6EE9}" presName="node" presStyleLbl="node1" presStyleIdx="4" presStyleCnt="8">
        <dgm:presLayoutVars>
          <dgm:bulletEnabled val="1"/>
        </dgm:presLayoutVars>
      </dgm:prSet>
      <dgm:spPr/>
    </dgm:pt>
    <dgm:pt modelId="{EFEFA27C-56FA-4041-BE74-7AF4C22D46F8}" type="pres">
      <dgm:prSet presAssocID="{B9279617-CF5B-498D-A468-7C9F99A74433}" presName="sibTrans" presStyleCnt="0"/>
      <dgm:spPr/>
    </dgm:pt>
    <dgm:pt modelId="{7D3D72D8-CF3D-471E-80BF-27FF336D7697}" type="pres">
      <dgm:prSet presAssocID="{4CB50E4A-DFA0-4F40-BB01-B4245FC56B2E}" presName="node" presStyleLbl="node1" presStyleIdx="5" presStyleCnt="8">
        <dgm:presLayoutVars>
          <dgm:bulletEnabled val="1"/>
        </dgm:presLayoutVars>
      </dgm:prSet>
      <dgm:spPr/>
    </dgm:pt>
    <dgm:pt modelId="{E3E36329-0A69-4EB1-B989-5D487B7AB9D9}" type="pres">
      <dgm:prSet presAssocID="{C5390156-3F14-4491-A775-8F0880F8C529}" presName="sibTrans" presStyleCnt="0"/>
      <dgm:spPr/>
    </dgm:pt>
    <dgm:pt modelId="{2803E838-E272-46DE-A39A-2FA1E8CC50D6}" type="pres">
      <dgm:prSet presAssocID="{46DF27F4-E247-4D50-AB31-3CB0A988F0D4}" presName="node" presStyleLbl="node1" presStyleIdx="6" presStyleCnt="8">
        <dgm:presLayoutVars>
          <dgm:bulletEnabled val="1"/>
        </dgm:presLayoutVars>
      </dgm:prSet>
      <dgm:spPr/>
    </dgm:pt>
    <dgm:pt modelId="{54E43069-2BA6-4F17-84A8-DBD3960BD43F}" type="pres">
      <dgm:prSet presAssocID="{FE8B1DEB-9CF7-40D9-8D7B-663829A28EAF}" presName="sibTrans" presStyleCnt="0"/>
      <dgm:spPr/>
    </dgm:pt>
    <dgm:pt modelId="{203A0701-CF29-438F-A813-98AFF50D600A}" type="pres">
      <dgm:prSet presAssocID="{38AC27A9-2991-4EAF-AB1E-9C836182D02B}" presName="node" presStyleLbl="node1" presStyleIdx="7" presStyleCnt="8">
        <dgm:presLayoutVars>
          <dgm:bulletEnabled val="1"/>
        </dgm:presLayoutVars>
      </dgm:prSet>
      <dgm:spPr/>
    </dgm:pt>
  </dgm:ptLst>
  <dgm:cxnLst>
    <dgm:cxn modelId="{A094222A-1B81-4605-BF34-3A64EC0A45BA}" type="presOf" srcId="{7C43A89F-8068-4FB5-91DE-345A91C4532B}" destId="{F11EC918-9D3C-410E-BE5E-83E2CC4A697A}" srcOrd="0" destOrd="0" presId="urn:microsoft.com/office/officeart/2005/8/layout/default"/>
    <dgm:cxn modelId="{95AFA82E-563C-4BA6-AA41-DA4EC9702E85}" type="presOf" srcId="{EBFF4BB6-8F8A-4590-A7B1-8467130D6EE9}" destId="{08A995EC-9D4B-41EB-9728-59BC31A9738A}" srcOrd="0" destOrd="0" presId="urn:microsoft.com/office/officeart/2005/8/layout/default"/>
    <dgm:cxn modelId="{D6201C32-2A09-4C3F-B9BA-F9FB085B8B44}" srcId="{1393A85F-0B39-4472-9E5D-FFE623668187}" destId="{EBFF4BB6-8F8A-4590-A7B1-8467130D6EE9}" srcOrd="4" destOrd="0" parTransId="{17C6FF0A-8AAC-4F90-9DF0-FC4C34FB0590}" sibTransId="{B9279617-CF5B-498D-A468-7C9F99A74433}"/>
    <dgm:cxn modelId="{66575B5B-B6FD-4849-9381-E13F2405AE02}" srcId="{1393A85F-0B39-4472-9E5D-FFE623668187}" destId="{4CB50E4A-DFA0-4F40-BB01-B4245FC56B2E}" srcOrd="5" destOrd="0" parTransId="{A64DEB63-CF63-4DC6-860E-F82F49D31762}" sibTransId="{C5390156-3F14-4491-A775-8F0880F8C529}"/>
    <dgm:cxn modelId="{EC9A9460-5E89-422B-9E75-70B15CCDA0E0}" type="presOf" srcId="{4CB50E4A-DFA0-4F40-BB01-B4245FC56B2E}" destId="{7D3D72D8-CF3D-471E-80BF-27FF336D7697}" srcOrd="0" destOrd="0" presId="urn:microsoft.com/office/officeart/2005/8/layout/default"/>
    <dgm:cxn modelId="{19240A7D-0CE2-4978-8980-1212A2474368}" srcId="{1393A85F-0B39-4472-9E5D-FFE623668187}" destId="{46DF27F4-E247-4D50-AB31-3CB0A988F0D4}" srcOrd="6" destOrd="0" parTransId="{220B4BA0-50D3-45E2-8981-18BF4938E37B}" sibTransId="{FE8B1DEB-9CF7-40D9-8D7B-663829A28EAF}"/>
    <dgm:cxn modelId="{3FAAFF81-ED3C-423B-8259-1957A7FA26D6}" srcId="{1393A85F-0B39-4472-9E5D-FFE623668187}" destId="{BED09995-17F8-4861-9C60-87D7C6BD2517}" srcOrd="0" destOrd="0" parTransId="{2531497D-0E00-4283-BE73-D62830F1C1A3}" sibTransId="{49B2F9D0-D0D3-41B9-981A-EA3B32BF4A68}"/>
    <dgm:cxn modelId="{DBAA9083-50FB-46AE-B5BD-C20FFDD681C0}" type="presOf" srcId="{1393A85F-0B39-4472-9E5D-FFE623668187}" destId="{FAB5D292-4F34-4DF1-A9B0-E654D3A3D050}" srcOrd="0" destOrd="0" presId="urn:microsoft.com/office/officeart/2005/8/layout/default"/>
    <dgm:cxn modelId="{8D0B3085-3EFF-451D-A201-8590CDC250B4}" srcId="{1393A85F-0B39-4472-9E5D-FFE623668187}" destId="{38AC27A9-2991-4EAF-AB1E-9C836182D02B}" srcOrd="7" destOrd="0" parTransId="{1C15DE07-2676-4666-B494-4C086EBBC891}" sibTransId="{3C694B92-1910-48B1-A601-DFD8C573054D}"/>
    <dgm:cxn modelId="{A0F4C098-A38A-4168-BA7D-2E90661337C7}" srcId="{1393A85F-0B39-4472-9E5D-FFE623668187}" destId="{07D7A876-7C62-423F-ADBF-8ECB58EB3F8E}" srcOrd="2" destOrd="0" parTransId="{0BEF82F6-8280-4581-B10F-406BF070799F}" sibTransId="{0F5E2453-74F8-48E2-B0E3-3F75305DAED8}"/>
    <dgm:cxn modelId="{1204F8A0-A82B-47ED-85BC-D2444BEC6BD4}" srcId="{1393A85F-0B39-4472-9E5D-FFE623668187}" destId="{92C9D346-717B-485E-9B5E-359BE8EC8297}" srcOrd="1" destOrd="0" parTransId="{3143610D-9B91-4AC7-A7B1-0F151C54B819}" sibTransId="{2006AC35-3885-44A1-9492-AA7E82132DC4}"/>
    <dgm:cxn modelId="{E3DA7DAE-0EC6-4BC7-A6CF-0D5ABA7E4EF0}" srcId="{1393A85F-0B39-4472-9E5D-FFE623668187}" destId="{7C43A89F-8068-4FB5-91DE-345A91C4532B}" srcOrd="3" destOrd="0" parTransId="{FC10650E-E4D9-47D1-BC9D-AECFEAA90032}" sibTransId="{49F87802-EF37-453B-8DA8-3DCAD574057B}"/>
    <dgm:cxn modelId="{11347EC6-8BA7-4EA2-BB79-C982E6C89504}" type="presOf" srcId="{92C9D346-717B-485E-9B5E-359BE8EC8297}" destId="{5FCEA1F2-0F15-4305-A285-E5355B10D8B1}" srcOrd="0" destOrd="0" presId="urn:microsoft.com/office/officeart/2005/8/layout/default"/>
    <dgm:cxn modelId="{F7151ADA-48B8-4D92-AB77-C868A529F218}" type="presOf" srcId="{07D7A876-7C62-423F-ADBF-8ECB58EB3F8E}" destId="{D97B6568-2352-4F5F-92F0-C23091D34684}" srcOrd="0" destOrd="0" presId="urn:microsoft.com/office/officeart/2005/8/layout/default"/>
    <dgm:cxn modelId="{CE3868E0-52B6-43A3-8BA9-9269B4A6096F}" type="presOf" srcId="{BED09995-17F8-4861-9C60-87D7C6BD2517}" destId="{0A1B8AA3-6967-42AF-A706-1FDEAA3B32AB}" srcOrd="0" destOrd="0" presId="urn:microsoft.com/office/officeart/2005/8/layout/default"/>
    <dgm:cxn modelId="{D2FFA8E7-C695-49E9-A7D1-F007C35B74EF}" type="presOf" srcId="{46DF27F4-E247-4D50-AB31-3CB0A988F0D4}" destId="{2803E838-E272-46DE-A39A-2FA1E8CC50D6}" srcOrd="0" destOrd="0" presId="urn:microsoft.com/office/officeart/2005/8/layout/default"/>
    <dgm:cxn modelId="{3097D5F1-1A06-4B3A-9C9E-F3C5049C4535}" type="presOf" srcId="{38AC27A9-2991-4EAF-AB1E-9C836182D02B}" destId="{203A0701-CF29-438F-A813-98AFF50D600A}" srcOrd="0" destOrd="0" presId="urn:microsoft.com/office/officeart/2005/8/layout/default"/>
    <dgm:cxn modelId="{9CD15A97-DEF2-40AB-8285-4C3B0F45E000}" type="presParOf" srcId="{FAB5D292-4F34-4DF1-A9B0-E654D3A3D050}" destId="{0A1B8AA3-6967-42AF-A706-1FDEAA3B32AB}" srcOrd="0" destOrd="0" presId="urn:microsoft.com/office/officeart/2005/8/layout/default"/>
    <dgm:cxn modelId="{495AA441-E495-4B30-89D0-B3C617BDAC2C}" type="presParOf" srcId="{FAB5D292-4F34-4DF1-A9B0-E654D3A3D050}" destId="{74926B29-C607-4CA0-9C49-FEE91707AF3F}" srcOrd="1" destOrd="0" presId="urn:microsoft.com/office/officeart/2005/8/layout/default"/>
    <dgm:cxn modelId="{4EC03253-7F97-4852-B7B0-7B3D9C6A78BD}" type="presParOf" srcId="{FAB5D292-4F34-4DF1-A9B0-E654D3A3D050}" destId="{5FCEA1F2-0F15-4305-A285-E5355B10D8B1}" srcOrd="2" destOrd="0" presId="urn:microsoft.com/office/officeart/2005/8/layout/default"/>
    <dgm:cxn modelId="{45E0ED0F-8423-46B6-B36C-3EDCD2CFA519}" type="presParOf" srcId="{FAB5D292-4F34-4DF1-A9B0-E654D3A3D050}" destId="{DE828530-DB77-4358-B43C-17F922B62E4D}" srcOrd="3" destOrd="0" presId="urn:microsoft.com/office/officeart/2005/8/layout/default"/>
    <dgm:cxn modelId="{E1D58070-1EDE-4915-8BA1-FC93BA66766D}" type="presParOf" srcId="{FAB5D292-4F34-4DF1-A9B0-E654D3A3D050}" destId="{D97B6568-2352-4F5F-92F0-C23091D34684}" srcOrd="4" destOrd="0" presId="urn:microsoft.com/office/officeart/2005/8/layout/default"/>
    <dgm:cxn modelId="{8A2BF2DE-64A1-44C3-9638-E3B726CB4C9E}" type="presParOf" srcId="{FAB5D292-4F34-4DF1-A9B0-E654D3A3D050}" destId="{70CA4390-0D84-439A-B6EC-DC0637F1AC86}" srcOrd="5" destOrd="0" presId="urn:microsoft.com/office/officeart/2005/8/layout/default"/>
    <dgm:cxn modelId="{3788FB59-2E41-4DA6-B430-164C4DE4DEE7}" type="presParOf" srcId="{FAB5D292-4F34-4DF1-A9B0-E654D3A3D050}" destId="{F11EC918-9D3C-410E-BE5E-83E2CC4A697A}" srcOrd="6" destOrd="0" presId="urn:microsoft.com/office/officeart/2005/8/layout/default"/>
    <dgm:cxn modelId="{916C20F9-1554-4198-A6FF-D276F3693A14}" type="presParOf" srcId="{FAB5D292-4F34-4DF1-A9B0-E654D3A3D050}" destId="{F1709168-9C0B-4418-A65E-C6ECC4E822B4}" srcOrd="7" destOrd="0" presId="urn:microsoft.com/office/officeart/2005/8/layout/default"/>
    <dgm:cxn modelId="{A44FCD72-C899-44F2-8649-80DDC798A4D9}" type="presParOf" srcId="{FAB5D292-4F34-4DF1-A9B0-E654D3A3D050}" destId="{08A995EC-9D4B-41EB-9728-59BC31A9738A}" srcOrd="8" destOrd="0" presId="urn:microsoft.com/office/officeart/2005/8/layout/default"/>
    <dgm:cxn modelId="{39709EDB-D6ED-4383-9372-2365AF0AAE7B}" type="presParOf" srcId="{FAB5D292-4F34-4DF1-A9B0-E654D3A3D050}" destId="{EFEFA27C-56FA-4041-BE74-7AF4C22D46F8}" srcOrd="9" destOrd="0" presId="urn:microsoft.com/office/officeart/2005/8/layout/default"/>
    <dgm:cxn modelId="{7106CFCC-4EB5-492C-B4F6-0F838B53E5A5}" type="presParOf" srcId="{FAB5D292-4F34-4DF1-A9B0-E654D3A3D050}" destId="{7D3D72D8-CF3D-471E-80BF-27FF336D7697}" srcOrd="10" destOrd="0" presId="urn:microsoft.com/office/officeart/2005/8/layout/default"/>
    <dgm:cxn modelId="{A74BFF83-D404-4242-A41C-5C7CF9DE38AA}" type="presParOf" srcId="{FAB5D292-4F34-4DF1-A9B0-E654D3A3D050}" destId="{E3E36329-0A69-4EB1-B989-5D487B7AB9D9}" srcOrd="11" destOrd="0" presId="urn:microsoft.com/office/officeart/2005/8/layout/default"/>
    <dgm:cxn modelId="{7A7C5061-A1AE-4F8A-A19D-B2EAE1164093}" type="presParOf" srcId="{FAB5D292-4F34-4DF1-A9B0-E654D3A3D050}" destId="{2803E838-E272-46DE-A39A-2FA1E8CC50D6}" srcOrd="12" destOrd="0" presId="urn:microsoft.com/office/officeart/2005/8/layout/default"/>
    <dgm:cxn modelId="{10A93071-3339-49F1-9B29-D44BD94697B4}" type="presParOf" srcId="{FAB5D292-4F34-4DF1-A9B0-E654D3A3D050}" destId="{54E43069-2BA6-4F17-84A8-DBD3960BD43F}" srcOrd="13" destOrd="0" presId="urn:microsoft.com/office/officeart/2005/8/layout/default"/>
    <dgm:cxn modelId="{B86E92AB-370C-4BBE-A8F7-440EE063201E}" type="presParOf" srcId="{FAB5D292-4F34-4DF1-A9B0-E654D3A3D050}" destId="{203A0701-CF29-438F-A813-98AFF50D600A}"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3A85F-0B39-4472-9E5D-FFE62366818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CAE9E80-9F07-486E-9099-00B6ACD440F7}">
      <dgm:prSet/>
      <dgm:spPr/>
      <dgm:t>
        <a:bodyPr/>
        <a:lstStyle/>
        <a:p>
          <a:pPr>
            <a:lnSpc>
              <a:spcPct val="100000"/>
            </a:lnSpc>
          </a:pPr>
          <a:r>
            <a:rPr lang="en-US" kern="1200" dirty="0">
              <a:latin typeface="Calibri" panose="020F0502020204030204"/>
              <a:ea typeface="+mn-ea"/>
              <a:cs typeface="+mn-cs"/>
            </a:rPr>
            <a:t>Calling programs with arguments</a:t>
          </a:r>
        </a:p>
      </dgm:t>
    </dgm:pt>
    <dgm:pt modelId="{54960A0A-C7FA-41CD-8F16-67E8320E88E0}" type="parTrans" cxnId="{CC645A69-52CC-48A4-877E-B1973E75052A}">
      <dgm:prSet/>
      <dgm:spPr/>
      <dgm:t>
        <a:bodyPr/>
        <a:lstStyle/>
        <a:p>
          <a:endParaRPr lang="en-US"/>
        </a:p>
      </dgm:t>
    </dgm:pt>
    <dgm:pt modelId="{23D7A895-666F-4920-8403-A3013616EF2E}" type="sibTrans" cxnId="{CC645A69-52CC-48A4-877E-B1973E75052A}">
      <dgm:prSet/>
      <dgm:spPr/>
      <dgm:t>
        <a:bodyPr/>
        <a:lstStyle/>
        <a:p>
          <a:endParaRPr lang="en-US"/>
        </a:p>
      </dgm:t>
    </dgm:pt>
    <dgm:pt modelId="{0D176BAC-0CA0-4152-8E0F-A08139C1A439}">
      <dgm:prSet/>
      <dgm:spPr/>
      <dgm:t>
        <a:bodyPr/>
        <a:lstStyle/>
        <a:p>
          <a:pPr>
            <a:lnSpc>
              <a:spcPct val="100000"/>
            </a:lnSpc>
          </a:pPr>
          <a:r>
            <a:rPr lang="en-US" dirty="0"/>
            <a:t>Working with strings</a:t>
          </a:r>
        </a:p>
      </dgm:t>
    </dgm:pt>
    <dgm:pt modelId="{3567280E-7EC0-45A0-91D9-63034059D423}" type="parTrans" cxnId="{05FADEED-76A9-4D67-9D52-17A8AF0C623C}">
      <dgm:prSet/>
      <dgm:spPr/>
      <dgm:t>
        <a:bodyPr/>
        <a:lstStyle/>
        <a:p>
          <a:endParaRPr lang="en-US"/>
        </a:p>
      </dgm:t>
    </dgm:pt>
    <dgm:pt modelId="{E1DB4AC9-C180-4923-AD92-019776415053}" type="sibTrans" cxnId="{05FADEED-76A9-4D67-9D52-17A8AF0C623C}">
      <dgm:prSet/>
      <dgm:spPr/>
      <dgm:t>
        <a:bodyPr/>
        <a:lstStyle/>
        <a:p>
          <a:endParaRPr lang="en-US"/>
        </a:p>
      </dgm:t>
    </dgm:pt>
    <dgm:pt modelId="{FEC499F6-84D4-4596-B212-CF305A348DDD}">
      <dgm:prSet/>
      <dgm:spPr/>
      <dgm:t>
        <a:bodyPr/>
        <a:lstStyle/>
        <a:p>
          <a:pPr>
            <a:lnSpc>
              <a:spcPct val="100000"/>
            </a:lnSpc>
          </a:pPr>
          <a:r>
            <a:rPr lang="en-US" dirty="0" err="1"/>
            <a:t>ExecutionPolicy</a:t>
          </a:r>
          <a:endParaRPr lang="en-US" dirty="0"/>
        </a:p>
      </dgm:t>
    </dgm:pt>
    <dgm:pt modelId="{CF5D27C8-F338-400C-A477-88DB65BB759D}" type="parTrans" cxnId="{7F8A9D05-BF8E-4E39-B8CC-186A21ABCE8C}">
      <dgm:prSet/>
      <dgm:spPr/>
      <dgm:t>
        <a:bodyPr/>
        <a:lstStyle/>
        <a:p>
          <a:endParaRPr lang="en-US"/>
        </a:p>
      </dgm:t>
    </dgm:pt>
    <dgm:pt modelId="{09D69431-7D8E-4AE9-86C6-B695691359D9}" type="sibTrans" cxnId="{7F8A9D05-BF8E-4E39-B8CC-186A21ABCE8C}">
      <dgm:prSet/>
      <dgm:spPr/>
      <dgm:t>
        <a:bodyPr/>
        <a:lstStyle/>
        <a:p>
          <a:endParaRPr lang="en-US"/>
        </a:p>
      </dgm:t>
    </dgm:pt>
    <dgm:pt modelId="{8BE74B82-BAD9-43DF-9352-C54895AD7DDF}">
      <dgm:prSet/>
      <dgm:spPr/>
      <dgm:t>
        <a:bodyPr/>
        <a:lstStyle/>
        <a:p>
          <a:pPr>
            <a:lnSpc>
              <a:spcPct val="100000"/>
            </a:lnSpc>
          </a:pPr>
          <a:r>
            <a:rPr lang="en-US" kern="1200" dirty="0">
              <a:latin typeface="Calibri" panose="020F0502020204030204"/>
              <a:ea typeface="+mn-ea"/>
              <a:cs typeface="+mn-cs"/>
            </a:rPr>
            <a:t>Relative path handling</a:t>
          </a:r>
        </a:p>
      </dgm:t>
    </dgm:pt>
    <dgm:pt modelId="{13D8D287-63C6-465A-BEAC-7284847E6D61}" type="parTrans" cxnId="{79C48485-E775-4BA4-9035-DA9908E79EEC}">
      <dgm:prSet/>
      <dgm:spPr/>
    </dgm:pt>
    <dgm:pt modelId="{63FF16B9-69BF-47E5-9FE3-5FF801A40168}" type="sibTrans" cxnId="{79C48485-E775-4BA4-9035-DA9908E79EEC}">
      <dgm:prSet/>
      <dgm:spPr/>
    </dgm:pt>
    <dgm:pt modelId="{1C7E9521-734A-4895-97AE-E0F3604B2E41}">
      <dgm:prSet/>
      <dgm:spPr/>
      <dgm:t>
        <a:bodyPr/>
        <a:lstStyle/>
        <a:p>
          <a:pPr>
            <a:lnSpc>
              <a:spcPct val="100000"/>
            </a:lnSpc>
          </a:pPr>
          <a:r>
            <a:rPr lang="en-US" kern="1200" dirty="0">
              <a:latin typeface="Calibri" panose="020F0502020204030204"/>
              <a:ea typeface="+mn-ea"/>
              <a:cs typeface="+mn-cs"/>
            </a:rPr>
            <a:t>Old internet code</a:t>
          </a:r>
        </a:p>
      </dgm:t>
    </dgm:pt>
    <dgm:pt modelId="{C7E7DAF6-3DF4-4B10-A6BA-29736DC2AA8C}" type="parTrans" cxnId="{86671A2C-8732-42F1-A42F-9389A324BA6D}">
      <dgm:prSet/>
      <dgm:spPr/>
    </dgm:pt>
    <dgm:pt modelId="{A4D5C7AF-6E79-4FF9-9825-4A5766E4FDEF}" type="sibTrans" cxnId="{86671A2C-8732-42F1-A42F-9389A324BA6D}">
      <dgm:prSet/>
      <dgm:spPr/>
    </dgm:pt>
    <dgm:pt modelId="{7B48209D-1ECC-4B25-93C1-65946E6CA71A}">
      <dgm:prSet custT="1"/>
      <dgm:spPr/>
      <dgm:t>
        <a:bodyPr/>
        <a:lstStyle/>
        <a:p>
          <a:pPr>
            <a:lnSpc>
              <a:spcPct val="100000"/>
            </a:lnSpc>
          </a:pPr>
          <a:r>
            <a:rPr lang="en-US" kern="1200">
              <a:latin typeface="Calibri" panose="020F0502020204030204"/>
              <a:ea typeface="+mn-ea"/>
              <a:cs typeface="+mn-cs"/>
            </a:rPr>
            <a:t>Is it an array?</a:t>
          </a:r>
          <a:endParaRPr lang="en-US" kern="1200" dirty="0">
            <a:latin typeface="Calibri" panose="020F0502020204030204"/>
            <a:ea typeface="+mn-ea"/>
            <a:cs typeface="+mn-cs"/>
          </a:endParaRPr>
        </a:p>
      </dgm:t>
    </dgm:pt>
    <dgm:pt modelId="{C5C13898-9D8D-4336-B089-B7735EE9A3C4}" type="parTrans" cxnId="{3540A513-9444-4BB4-B9C3-7D4FD5068439}">
      <dgm:prSet/>
      <dgm:spPr/>
    </dgm:pt>
    <dgm:pt modelId="{3377E4EC-FBCF-43E7-BA12-E40B419003CA}" type="sibTrans" cxnId="{3540A513-9444-4BB4-B9C3-7D4FD5068439}">
      <dgm:prSet/>
      <dgm:spPr/>
    </dgm:pt>
    <dgm:pt modelId="{74C30E3C-6D60-42D6-92A5-71FA39ACFE75}" type="pres">
      <dgm:prSet presAssocID="{1393A85F-0B39-4472-9E5D-FFE623668187}" presName="root" presStyleCnt="0">
        <dgm:presLayoutVars>
          <dgm:dir/>
          <dgm:resizeHandles val="exact"/>
        </dgm:presLayoutVars>
      </dgm:prSet>
      <dgm:spPr/>
    </dgm:pt>
    <dgm:pt modelId="{922B3B88-48E2-40BF-8D6F-5C4E42DF8FEF}" type="pres">
      <dgm:prSet presAssocID="{FEC499F6-84D4-4596-B212-CF305A348DDD}" presName="compNode" presStyleCnt="0"/>
      <dgm:spPr/>
    </dgm:pt>
    <dgm:pt modelId="{0F22E8EE-71F4-44EC-A656-7E6D36B5FD8A}" type="pres">
      <dgm:prSet presAssocID="{FEC499F6-84D4-4596-B212-CF305A348DD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kull with solid fill"/>
        </a:ext>
      </dgm:extLst>
    </dgm:pt>
    <dgm:pt modelId="{051CE9C7-E92A-4EC7-BCD2-6766AED4CD35}" type="pres">
      <dgm:prSet presAssocID="{FEC499F6-84D4-4596-B212-CF305A348DDD}" presName="spaceRect" presStyleCnt="0"/>
      <dgm:spPr/>
    </dgm:pt>
    <dgm:pt modelId="{8E072D5E-079A-4BF9-B60D-DA49BBD1DA50}" type="pres">
      <dgm:prSet presAssocID="{FEC499F6-84D4-4596-B212-CF305A348DDD}" presName="textRect" presStyleLbl="revTx" presStyleIdx="0" presStyleCnt="6">
        <dgm:presLayoutVars>
          <dgm:chMax val="1"/>
          <dgm:chPref val="1"/>
        </dgm:presLayoutVars>
      </dgm:prSet>
      <dgm:spPr/>
    </dgm:pt>
    <dgm:pt modelId="{2FB8244A-A25D-44F5-B5CB-F653A99E9A40}" type="pres">
      <dgm:prSet presAssocID="{09D69431-7D8E-4AE9-86C6-B695691359D9}" presName="sibTrans" presStyleCnt="0"/>
      <dgm:spPr/>
    </dgm:pt>
    <dgm:pt modelId="{C6D439D4-BF66-45C6-866E-ADFCCF00B6D7}" type="pres">
      <dgm:prSet presAssocID="{0D176BAC-0CA0-4152-8E0F-A08139C1A439}" presName="compNode" presStyleCnt="0"/>
      <dgm:spPr/>
    </dgm:pt>
    <dgm:pt modelId="{604904D7-8220-4A40-9890-BB36313E752B}" type="pres">
      <dgm:prSet presAssocID="{0D176BAC-0CA0-4152-8E0F-A08139C1A43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Quotes with solid fill"/>
        </a:ext>
      </dgm:extLst>
    </dgm:pt>
    <dgm:pt modelId="{994871C9-B3D9-44C7-BABB-F170BE6AA912}" type="pres">
      <dgm:prSet presAssocID="{0D176BAC-0CA0-4152-8E0F-A08139C1A439}" presName="spaceRect" presStyleCnt="0"/>
      <dgm:spPr/>
    </dgm:pt>
    <dgm:pt modelId="{91DF37E9-A43D-4E01-82B8-E935D47F7E48}" type="pres">
      <dgm:prSet presAssocID="{0D176BAC-0CA0-4152-8E0F-A08139C1A439}" presName="textRect" presStyleLbl="revTx" presStyleIdx="1" presStyleCnt="6">
        <dgm:presLayoutVars>
          <dgm:chMax val="1"/>
          <dgm:chPref val="1"/>
        </dgm:presLayoutVars>
      </dgm:prSet>
      <dgm:spPr/>
    </dgm:pt>
    <dgm:pt modelId="{347433BA-2FF0-42C6-9FF2-DDC0DAE87F96}" type="pres">
      <dgm:prSet presAssocID="{E1DB4AC9-C180-4923-AD92-019776415053}" presName="sibTrans" presStyleCnt="0"/>
      <dgm:spPr/>
    </dgm:pt>
    <dgm:pt modelId="{641FB890-0B12-4F25-9B7B-DB2CE2FEAA1F}" type="pres">
      <dgm:prSet presAssocID="{8BE74B82-BAD9-43DF-9352-C54895AD7DDF}" presName="compNode" presStyleCnt="0"/>
      <dgm:spPr/>
    </dgm:pt>
    <dgm:pt modelId="{3A944C88-F7A7-4E37-80DD-CCA69FD3B010}" type="pres">
      <dgm:prSet presAssocID="{8BE74B82-BAD9-43DF-9352-C54895AD7DDF}"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ad with solid fill"/>
        </a:ext>
      </dgm:extLst>
    </dgm:pt>
    <dgm:pt modelId="{3027FC95-E70D-49D6-B976-38349259BAE2}" type="pres">
      <dgm:prSet presAssocID="{8BE74B82-BAD9-43DF-9352-C54895AD7DDF}" presName="spaceRect" presStyleCnt="0"/>
      <dgm:spPr/>
    </dgm:pt>
    <dgm:pt modelId="{25912992-8BE8-4270-8531-50CB44548CDF}" type="pres">
      <dgm:prSet presAssocID="{8BE74B82-BAD9-43DF-9352-C54895AD7DDF}" presName="textRect" presStyleLbl="revTx" presStyleIdx="2" presStyleCnt="6">
        <dgm:presLayoutVars>
          <dgm:chMax val="1"/>
          <dgm:chPref val="1"/>
        </dgm:presLayoutVars>
      </dgm:prSet>
      <dgm:spPr/>
    </dgm:pt>
    <dgm:pt modelId="{F543F6F4-A3DA-4E8C-BAB4-2F43DA971601}" type="pres">
      <dgm:prSet presAssocID="{63FF16B9-69BF-47E5-9FE3-5FF801A40168}" presName="sibTrans" presStyleCnt="0"/>
      <dgm:spPr/>
    </dgm:pt>
    <dgm:pt modelId="{B74D1916-61D8-4E6B-B456-0EB39B02A35F}" type="pres">
      <dgm:prSet presAssocID="{1C7E9521-734A-4895-97AE-E0F3604B2E41}" presName="compNode" presStyleCnt="0"/>
      <dgm:spPr/>
    </dgm:pt>
    <dgm:pt modelId="{4E5126C4-6BD1-4018-BBF5-25653D4CD8C9}" type="pres">
      <dgm:prSet presAssocID="{1C7E9521-734A-4895-97AE-E0F3604B2E41}"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inosaur Head Skeleton with solid fill"/>
        </a:ext>
      </dgm:extLst>
    </dgm:pt>
    <dgm:pt modelId="{13AC56F0-8E75-4D45-92E0-87480C986ABC}" type="pres">
      <dgm:prSet presAssocID="{1C7E9521-734A-4895-97AE-E0F3604B2E41}" presName="spaceRect" presStyleCnt="0"/>
      <dgm:spPr/>
    </dgm:pt>
    <dgm:pt modelId="{15D31060-C370-4367-8859-6FC1408192B4}" type="pres">
      <dgm:prSet presAssocID="{1C7E9521-734A-4895-97AE-E0F3604B2E41}" presName="textRect" presStyleLbl="revTx" presStyleIdx="3" presStyleCnt="6">
        <dgm:presLayoutVars>
          <dgm:chMax val="1"/>
          <dgm:chPref val="1"/>
        </dgm:presLayoutVars>
      </dgm:prSet>
      <dgm:spPr/>
    </dgm:pt>
    <dgm:pt modelId="{9A453C69-3DDF-4E53-AC0E-763F41FFCE7B}" type="pres">
      <dgm:prSet presAssocID="{A4D5C7AF-6E79-4FF9-9825-4A5766E4FDEF}" presName="sibTrans" presStyleCnt="0"/>
      <dgm:spPr/>
    </dgm:pt>
    <dgm:pt modelId="{8C742454-99BB-41D7-8756-CD8941D5241C}" type="pres">
      <dgm:prSet presAssocID="{7B48209D-1ECC-4B25-93C1-65946E6CA71A}" presName="compNode" presStyleCnt="0"/>
      <dgm:spPr/>
    </dgm:pt>
    <dgm:pt modelId="{18CA0F91-1425-4576-A95A-9F7160276162}" type="pres">
      <dgm:prSet presAssocID="{7B48209D-1ECC-4B25-93C1-65946E6CA71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Help with solid fill"/>
        </a:ext>
      </dgm:extLst>
    </dgm:pt>
    <dgm:pt modelId="{01B2F1CE-F05E-43AA-BC7E-B38CD0EB90EC}" type="pres">
      <dgm:prSet presAssocID="{7B48209D-1ECC-4B25-93C1-65946E6CA71A}" presName="spaceRect" presStyleCnt="0"/>
      <dgm:spPr/>
    </dgm:pt>
    <dgm:pt modelId="{35D786B1-48E6-40F0-AD57-8C9884D03D44}" type="pres">
      <dgm:prSet presAssocID="{7B48209D-1ECC-4B25-93C1-65946E6CA71A}" presName="textRect" presStyleLbl="revTx" presStyleIdx="4" presStyleCnt="6">
        <dgm:presLayoutVars>
          <dgm:chMax val="1"/>
          <dgm:chPref val="1"/>
        </dgm:presLayoutVars>
      </dgm:prSet>
      <dgm:spPr/>
    </dgm:pt>
    <dgm:pt modelId="{D6FC5D49-699B-45B1-904A-8BBAF1CE05A9}" type="pres">
      <dgm:prSet presAssocID="{3377E4EC-FBCF-43E7-BA12-E40B419003CA}" presName="sibTrans" presStyleCnt="0"/>
      <dgm:spPr/>
    </dgm:pt>
    <dgm:pt modelId="{626B9215-0B52-4D88-B41F-D0398C63486F}" type="pres">
      <dgm:prSet presAssocID="{0CAE9E80-9F07-486E-9099-00B6ACD440F7}" presName="compNode" presStyleCnt="0"/>
      <dgm:spPr/>
    </dgm:pt>
    <dgm:pt modelId="{6097D134-6432-4FA2-BD80-8AE89E14575E}" type="pres">
      <dgm:prSet presAssocID="{0CAE9E80-9F07-486E-9099-00B6ACD440F7}"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Web design with solid fill"/>
        </a:ext>
      </dgm:extLst>
    </dgm:pt>
    <dgm:pt modelId="{9B7D914E-33E1-4750-9FB2-5B83C4B8F4D7}" type="pres">
      <dgm:prSet presAssocID="{0CAE9E80-9F07-486E-9099-00B6ACD440F7}" presName="spaceRect" presStyleCnt="0"/>
      <dgm:spPr/>
    </dgm:pt>
    <dgm:pt modelId="{0EC1380D-DF57-49CA-B165-EAD684B0D87D}" type="pres">
      <dgm:prSet presAssocID="{0CAE9E80-9F07-486E-9099-00B6ACD440F7}" presName="textRect" presStyleLbl="revTx" presStyleIdx="5" presStyleCnt="6">
        <dgm:presLayoutVars>
          <dgm:chMax val="1"/>
          <dgm:chPref val="1"/>
        </dgm:presLayoutVars>
      </dgm:prSet>
      <dgm:spPr/>
    </dgm:pt>
  </dgm:ptLst>
  <dgm:cxnLst>
    <dgm:cxn modelId="{7F8A9D05-BF8E-4E39-B8CC-186A21ABCE8C}" srcId="{1393A85F-0B39-4472-9E5D-FFE623668187}" destId="{FEC499F6-84D4-4596-B212-CF305A348DDD}" srcOrd="0" destOrd="0" parTransId="{CF5D27C8-F338-400C-A477-88DB65BB759D}" sibTransId="{09D69431-7D8E-4AE9-86C6-B695691359D9}"/>
    <dgm:cxn modelId="{3540A513-9444-4BB4-B9C3-7D4FD5068439}" srcId="{1393A85F-0B39-4472-9E5D-FFE623668187}" destId="{7B48209D-1ECC-4B25-93C1-65946E6CA71A}" srcOrd="4" destOrd="0" parTransId="{C5C13898-9D8D-4336-B089-B7735EE9A3C4}" sibTransId="{3377E4EC-FBCF-43E7-BA12-E40B419003CA}"/>
    <dgm:cxn modelId="{9AE20320-76DE-4F01-B47D-5A430DE309F4}" type="presOf" srcId="{7B48209D-1ECC-4B25-93C1-65946E6CA71A}" destId="{35D786B1-48E6-40F0-AD57-8C9884D03D44}" srcOrd="0" destOrd="0" presId="urn:microsoft.com/office/officeart/2018/2/layout/IconLabelList"/>
    <dgm:cxn modelId="{F29A2721-A313-4AE6-BA25-4DACD9B289B7}" type="presOf" srcId="{FEC499F6-84D4-4596-B212-CF305A348DDD}" destId="{8E072D5E-079A-4BF9-B60D-DA49BBD1DA50}" srcOrd="0" destOrd="0" presId="urn:microsoft.com/office/officeart/2018/2/layout/IconLabelList"/>
    <dgm:cxn modelId="{C04DFC2B-312D-420E-B06A-55D6B2527163}" type="presOf" srcId="{0D176BAC-0CA0-4152-8E0F-A08139C1A439}" destId="{91DF37E9-A43D-4E01-82B8-E935D47F7E48}" srcOrd="0" destOrd="0" presId="urn:microsoft.com/office/officeart/2018/2/layout/IconLabelList"/>
    <dgm:cxn modelId="{86671A2C-8732-42F1-A42F-9389A324BA6D}" srcId="{1393A85F-0B39-4472-9E5D-FFE623668187}" destId="{1C7E9521-734A-4895-97AE-E0F3604B2E41}" srcOrd="3" destOrd="0" parTransId="{C7E7DAF6-3DF4-4B10-A6BA-29736DC2AA8C}" sibTransId="{A4D5C7AF-6E79-4FF9-9825-4A5766E4FDEF}"/>
    <dgm:cxn modelId="{CC645A69-52CC-48A4-877E-B1973E75052A}" srcId="{1393A85F-0B39-4472-9E5D-FFE623668187}" destId="{0CAE9E80-9F07-486E-9099-00B6ACD440F7}" srcOrd="5" destOrd="0" parTransId="{54960A0A-C7FA-41CD-8F16-67E8320E88E0}" sibTransId="{23D7A895-666F-4920-8403-A3013616EF2E}"/>
    <dgm:cxn modelId="{02C19150-EDCB-47C0-8E61-5038CE5FE9A3}" type="presOf" srcId="{8BE74B82-BAD9-43DF-9352-C54895AD7DDF}" destId="{25912992-8BE8-4270-8531-50CB44548CDF}" srcOrd="0" destOrd="0" presId="urn:microsoft.com/office/officeart/2018/2/layout/IconLabelList"/>
    <dgm:cxn modelId="{79C48485-E775-4BA4-9035-DA9908E79EEC}" srcId="{1393A85F-0B39-4472-9E5D-FFE623668187}" destId="{8BE74B82-BAD9-43DF-9352-C54895AD7DDF}" srcOrd="2" destOrd="0" parTransId="{13D8D287-63C6-465A-BEAC-7284847E6D61}" sibTransId="{63FF16B9-69BF-47E5-9FE3-5FF801A40168}"/>
    <dgm:cxn modelId="{554BC990-821B-4018-B1A8-7FC3786AF4DF}" type="presOf" srcId="{1393A85F-0B39-4472-9E5D-FFE623668187}" destId="{74C30E3C-6D60-42D6-92A5-71FA39ACFE75}" srcOrd="0" destOrd="0" presId="urn:microsoft.com/office/officeart/2018/2/layout/IconLabelList"/>
    <dgm:cxn modelId="{89CD8A9D-2A5E-4C91-A727-A22132963E94}" type="presOf" srcId="{0CAE9E80-9F07-486E-9099-00B6ACD440F7}" destId="{0EC1380D-DF57-49CA-B165-EAD684B0D87D}" srcOrd="0" destOrd="0" presId="urn:microsoft.com/office/officeart/2018/2/layout/IconLabelList"/>
    <dgm:cxn modelId="{FC7095BC-7504-428E-AAE1-DB389F3F1689}" type="presOf" srcId="{1C7E9521-734A-4895-97AE-E0F3604B2E41}" destId="{15D31060-C370-4367-8859-6FC1408192B4}" srcOrd="0" destOrd="0" presId="urn:microsoft.com/office/officeart/2018/2/layout/IconLabelList"/>
    <dgm:cxn modelId="{05FADEED-76A9-4D67-9D52-17A8AF0C623C}" srcId="{1393A85F-0B39-4472-9E5D-FFE623668187}" destId="{0D176BAC-0CA0-4152-8E0F-A08139C1A439}" srcOrd="1" destOrd="0" parTransId="{3567280E-7EC0-45A0-91D9-63034059D423}" sibTransId="{E1DB4AC9-C180-4923-AD92-019776415053}"/>
    <dgm:cxn modelId="{22EFE6F5-9E26-4B69-A7B0-9F4F0BE9F20A}" type="presParOf" srcId="{74C30E3C-6D60-42D6-92A5-71FA39ACFE75}" destId="{922B3B88-48E2-40BF-8D6F-5C4E42DF8FEF}" srcOrd="0" destOrd="0" presId="urn:microsoft.com/office/officeart/2018/2/layout/IconLabelList"/>
    <dgm:cxn modelId="{3AB67239-4901-432E-B11C-B444D3C95E2E}" type="presParOf" srcId="{922B3B88-48E2-40BF-8D6F-5C4E42DF8FEF}" destId="{0F22E8EE-71F4-44EC-A656-7E6D36B5FD8A}" srcOrd="0" destOrd="0" presId="urn:microsoft.com/office/officeart/2018/2/layout/IconLabelList"/>
    <dgm:cxn modelId="{B59A7B15-3AE5-47E3-8FCA-9F816A0CDC35}" type="presParOf" srcId="{922B3B88-48E2-40BF-8D6F-5C4E42DF8FEF}" destId="{051CE9C7-E92A-4EC7-BCD2-6766AED4CD35}" srcOrd="1" destOrd="0" presId="urn:microsoft.com/office/officeart/2018/2/layout/IconLabelList"/>
    <dgm:cxn modelId="{AE5E4AE6-39C4-4F12-A9EF-9B4F892260E8}" type="presParOf" srcId="{922B3B88-48E2-40BF-8D6F-5C4E42DF8FEF}" destId="{8E072D5E-079A-4BF9-B60D-DA49BBD1DA50}" srcOrd="2" destOrd="0" presId="urn:microsoft.com/office/officeart/2018/2/layout/IconLabelList"/>
    <dgm:cxn modelId="{C00ECDF5-E918-431F-925E-B29F7B24E323}" type="presParOf" srcId="{74C30E3C-6D60-42D6-92A5-71FA39ACFE75}" destId="{2FB8244A-A25D-44F5-B5CB-F653A99E9A40}" srcOrd="1" destOrd="0" presId="urn:microsoft.com/office/officeart/2018/2/layout/IconLabelList"/>
    <dgm:cxn modelId="{72A71D58-E7FB-4FDA-8141-569B2E427C16}" type="presParOf" srcId="{74C30E3C-6D60-42D6-92A5-71FA39ACFE75}" destId="{C6D439D4-BF66-45C6-866E-ADFCCF00B6D7}" srcOrd="2" destOrd="0" presId="urn:microsoft.com/office/officeart/2018/2/layout/IconLabelList"/>
    <dgm:cxn modelId="{F2467F77-4F04-4DD8-94C4-7E2D013B36FA}" type="presParOf" srcId="{C6D439D4-BF66-45C6-866E-ADFCCF00B6D7}" destId="{604904D7-8220-4A40-9890-BB36313E752B}" srcOrd="0" destOrd="0" presId="urn:microsoft.com/office/officeart/2018/2/layout/IconLabelList"/>
    <dgm:cxn modelId="{2E156579-959B-423D-A2C9-76DCC8163E83}" type="presParOf" srcId="{C6D439D4-BF66-45C6-866E-ADFCCF00B6D7}" destId="{994871C9-B3D9-44C7-BABB-F170BE6AA912}" srcOrd="1" destOrd="0" presId="urn:microsoft.com/office/officeart/2018/2/layout/IconLabelList"/>
    <dgm:cxn modelId="{CEA10B2E-B295-49E0-8420-41B5EF0BCC70}" type="presParOf" srcId="{C6D439D4-BF66-45C6-866E-ADFCCF00B6D7}" destId="{91DF37E9-A43D-4E01-82B8-E935D47F7E48}" srcOrd="2" destOrd="0" presId="urn:microsoft.com/office/officeart/2018/2/layout/IconLabelList"/>
    <dgm:cxn modelId="{F8232247-4A57-4B74-A981-068C7037213F}" type="presParOf" srcId="{74C30E3C-6D60-42D6-92A5-71FA39ACFE75}" destId="{347433BA-2FF0-42C6-9FF2-DDC0DAE87F96}" srcOrd="3" destOrd="0" presId="urn:microsoft.com/office/officeart/2018/2/layout/IconLabelList"/>
    <dgm:cxn modelId="{98B0E460-2E31-4F5A-AFEF-86DD45086F20}" type="presParOf" srcId="{74C30E3C-6D60-42D6-92A5-71FA39ACFE75}" destId="{641FB890-0B12-4F25-9B7B-DB2CE2FEAA1F}" srcOrd="4" destOrd="0" presId="urn:microsoft.com/office/officeart/2018/2/layout/IconLabelList"/>
    <dgm:cxn modelId="{4793A39F-659B-43C0-AC5B-65E58D4993DE}" type="presParOf" srcId="{641FB890-0B12-4F25-9B7B-DB2CE2FEAA1F}" destId="{3A944C88-F7A7-4E37-80DD-CCA69FD3B010}" srcOrd="0" destOrd="0" presId="urn:microsoft.com/office/officeart/2018/2/layout/IconLabelList"/>
    <dgm:cxn modelId="{A939AB8E-4A37-4536-A0ED-38AF065462A6}" type="presParOf" srcId="{641FB890-0B12-4F25-9B7B-DB2CE2FEAA1F}" destId="{3027FC95-E70D-49D6-B976-38349259BAE2}" srcOrd="1" destOrd="0" presId="urn:microsoft.com/office/officeart/2018/2/layout/IconLabelList"/>
    <dgm:cxn modelId="{83BF2497-3D6B-4F10-BCC1-1AC1F855858D}" type="presParOf" srcId="{641FB890-0B12-4F25-9B7B-DB2CE2FEAA1F}" destId="{25912992-8BE8-4270-8531-50CB44548CDF}" srcOrd="2" destOrd="0" presId="urn:microsoft.com/office/officeart/2018/2/layout/IconLabelList"/>
    <dgm:cxn modelId="{C830EF23-F202-4672-9454-13F84825A3DB}" type="presParOf" srcId="{74C30E3C-6D60-42D6-92A5-71FA39ACFE75}" destId="{F543F6F4-A3DA-4E8C-BAB4-2F43DA971601}" srcOrd="5" destOrd="0" presId="urn:microsoft.com/office/officeart/2018/2/layout/IconLabelList"/>
    <dgm:cxn modelId="{7E299724-F05A-498D-A5C2-60F10FA4DF57}" type="presParOf" srcId="{74C30E3C-6D60-42D6-92A5-71FA39ACFE75}" destId="{B74D1916-61D8-4E6B-B456-0EB39B02A35F}" srcOrd="6" destOrd="0" presId="urn:microsoft.com/office/officeart/2018/2/layout/IconLabelList"/>
    <dgm:cxn modelId="{31D7EF20-E0DB-4021-9926-382165B65316}" type="presParOf" srcId="{B74D1916-61D8-4E6B-B456-0EB39B02A35F}" destId="{4E5126C4-6BD1-4018-BBF5-25653D4CD8C9}" srcOrd="0" destOrd="0" presId="urn:microsoft.com/office/officeart/2018/2/layout/IconLabelList"/>
    <dgm:cxn modelId="{10A61B9D-9FBB-47C3-B718-40C50F4B3E2C}" type="presParOf" srcId="{B74D1916-61D8-4E6B-B456-0EB39B02A35F}" destId="{13AC56F0-8E75-4D45-92E0-87480C986ABC}" srcOrd="1" destOrd="0" presId="urn:microsoft.com/office/officeart/2018/2/layout/IconLabelList"/>
    <dgm:cxn modelId="{E3307BA7-BBDC-4EBE-A847-86840FBC4942}" type="presParOf" srcId="{B74D1916-61D8-4E6B-B456-0EB39B02A35F}" destId="{15D31060-C370-4367-8859-6FC1408192B4}" srcOrd="2" destOrd="0" presId="urn:microsoft.com/office/officeart/2018/2/layout/IconLabelList"/>
    <dgm:cxn modelId="{B0C31D1A-5BAD-4BA8-B0D5-6A256AC03B3C}" type="presParOf" srcId="{74C30E3C-6D60-42D6-92A5-71FA39ACFE75}" destId="{9A453C69-3DDF-4E53-AC0E-763F41FFCE7B}" srcOrd="7" destOrd="0" presId="urn:microsoft.com/office/officeart/2018/2/layout/IconLabelList"/>
    <dgm:cxn modelId="{325F89AB-9468-4A9B-B35F-E81572CB86D9}" type="presParOf" srcId="{74C30E3C-6D60-42D6-92A5-71FA39ACFE75}" destId="{8C742454-99BB-41D7-8756-CD8941D5241C}" srcOrd="8" destOrd="0" presId="urn:microsoft.com/office/officeart/2018/2/layout/IconLabelList"/>
    <dgm:cxn modelId="{B32F84D7-71ED-411E-891F-C725E6F51322}" type="presParOf" srcId="{8C742454-99BB-41D7-8756-CD8941D5241C}" destId="{18CA0F91-1425-4576-A95A-9F7160276162}" srcOrd="0" destOrd="0" presId="urn:microsoft.com/office/officeart/2018/2/layout/IconLabelList"/>
    <dgm:cxn modelId="{F1845184-5A68-46ED-8A1C-5D313973B42C}" type="presParOf" srcId="{8C742454-99BB-41D7-8756-CD8941D5241C}" destId="{01B2F1CE-F05E-43AA-BC7E-B38CD0EB90EC}" srcOrd="1" destOrd="0" presId="urn:microsoft.com/office/officeart/2018/2/layout/IconLabelList"/>
    <dgm:cxn modelId="{A397B76D-551A-4DDB-B2A4-622FCA263295}" type="presParOf" srcId="{8C742454-99BB-41D7-8756-CD8941D5241C}" destId="{35D786B1-48E6-40F0-AD57-8C9884D03D44}" srcOrd="2" destOrd="0" presId="urn:microsoft.com/office/officeart/2018/2/layout/IconLabelList"/>
    <dgm:cxn modelId="{F575FD49-A544-405D-A6FF-9103E4D4103D}" type="presParOf" srcId="{74C30E3C-6D60-42D6-92A5-71FA39ACFE75}" destId="{D6FC5D49-699B-45B1-904A-8BBAF1CE05A9}" srcOrd="9" destOrd="0" presId="urn:microsoft.com/office/officeart/2018/2/layout/IconLabelList"/>
    <dgm:cxn modelId="{5A0E2196-6A13-44F6-8C9B-4CF534092A1E}" type="presParOf" srcId="{74C30E3C-6D60-42D6-92A5-71FA39ACFE75}" destId="{626B9215-0B52-4D88-B41F-D0398C63486F}" srcOrd="10" destOrd="0" presId="urn:microsoft.com/office/officeart/2018/2/layout/IconLabelList"/>
    <dgm:cxn modelId="{9E81ED78-E9E1-4C1C-B765-8485BA1C36AD}" type="presParOf" srcId="{626B9215-0B52-4D88-B41F-D0398C63486F}" destId="{6097D134-6432-4FA2-BD80-8AE89E14575E}" srcOrd="0" destOrd="0" presId="urn:microsoft.com/office/officeart/2018/2/layout/IconLabelList"/>
    <dgm:cxn modelId="{33BBED85-0919-4D78-979F-AF0430E7DBFB}" type="presParOf" srcId="{626B9215-0B52-4D88-B41F-D0398C63486F}" destId="{9B7D914E-33E1-4750-9FB2-5B83C4B8F4D7}" srcOrd="1" destOrd="0" presId="urn:microsoft.com/office/officeart/2018/2/layout/IconLabelList"/>
    <dgm:cxn modelId="{CD533BE3-2976-4C5C-8D83-34A44258B995}" type="presParOf" srcId="{626B9215-0B52-4D88-B41F-D0398C63486F}" destId="{0EC1380D-DF57-49CA-B165-EAD684B0D87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461458-99AC-43F7-8BDA-64D0917CFC0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55ECE95-BF2F-44B0-AE7C-68768FBCBE86}">
      <dgm:prSet custT="1"/>
      <dgm:spPr/>
      <dgm:t>
        <a:bodyPr/>
        <a:lstStyle/>
        <a:p>
          <a:r>
            <a:rPr lang="en-US" sz="2800" b="0" dirty="0" err="1"/>
            <a:t>PSCustomObject</a:t>
          </a:r>
          <a:r>
            <a:rPr lang="en-US" sz="2800" b="0" dirty="0"/>
            <a:t> creation</a:t>
          </a:r>
        </a:p>
      </dgm:t>
    </dgm:pt>
    <dgm:pt modelId="{9FE14DCA-7970-4995-BB28-8EC5622317F7}" type="parTrans" cxnId="{FFCF81F8-2F79-4AB7-915E-161534E1387E}">
      <dgm:prSet/>
      <dgm:spPr/>
      <dgm:t>
        <a:bodyPr/>
        <a:lstStyle/>
        <a:p>
          <a:endParaRPr lang="en-US"/>
        </a:p>
      </dgm:t>
    </dgm:pt>
    <dgm:pt modelId="{9240EF4B-46D8-41C3-A40E-F2111D68EA52}" type="sibTrans" cxnId="{FFCF81F8-2F79-4AB7-915E-161534E1387E}">
      <dgm:prSet/>
      <dgm:spPr/>
      <dgm:t>
        <a:bodyPr/>
        <a:lstStyle/>
        <a:p>
          <a:endParaRPr lang="en-US"/>
        </a:p>
      </dgm:t>
    </dgm:pt>
    <dgm:pt modelId="{00C9691F-D60C-407E-84BB-A3041F0ABEC8}">
      <dgm:prSet custT="1"/>
      <dgm:spPr/>
      <dgm:t>
        <a:bodyPr/>
        <a:lstStyle/>
        <a:p>
          <a:r>
            <a:rPr lang="en-US" sz="2800" b="0" dirty="0"/>
            <a:t>Add-Type to use DLLs</a:t>
          </a:r>
        </a:p>
      </dgm:t>
    </dgm:pt>
    <dgm:pt modelId="{1742D8A5-C68A-48B7-A513-87DD12D37589}" type="parTrans" cxnId="{1DE5FBC7-C728-4540-80C7-5A42AEA14641}">
      <dgm:prSet/>
      <dgm:spPr/>
      <dgm:t>
        <a:bodyPr/>
        <a:lstStyle/>
        <a:p>
          <a:endParaRPr lang="en-US"/>
        </a:p>
      </dgm:t>
    </dgm:pt>
    <dgm:pt modelId="{7CF1A334-CB42-460A-873B-96C57E19FAF2}" type="sibTrans" cxnId="{1DE5FBC7-C728-4540-80C7-5A42AEA14641}">
      <dgm:prSet/>
      <dgm:spPr/>
      <dgm:t>
        <a:bodyPr/>
        <a:lstStyle/>
        <a:p>
          <a:endParaRPr lang="en-US"/>
        </a:p>
      </dgm:t>
    </dgm:pt>
    <dgm:pt modelId="{E0AC70EF-E5F3-4A65-82FA-0E8AB9CAF46A}">
      <dgm:prSet custT="1"/>
      <dgm:spPr/>
      <dgm:t>
        <a:bodyPr/>
        <a:lstStyle/>
        <a:p>
          <a:r>
            <a:rPr lang="en-US" sz="2800" b="0" dirty="0"/>
            <a:t>“Splatting” arguments</a:t>
          </a:r>
        </a:p>
      </dgm:t>
    </dgm:pt>
    <dgm:pt modelId="{10333B32-4FB2-4157-9919-DFC3DEEE3BF7}" type="parTrans" cxnId="{BCB56F2B-AB4D-4209-96F3-80E5561826CE}">
      <dgm:prSet/>
      <dgm:spPr/>
      <dgm:t>
        <a:bodyPr/>
        <a:lstStyle/>
        <a:p>
          <a:endParaRPr lang="en-US"/>
        </a:p>
      </dgm:t>
    </dgm:pt>
    <dgm:pt modelId="{FAD98BBD-7CBF-46E9-AA01-ECA8CB7071DE}" type="sibTrans" cxnId="{BCB56F2B-AB4D-4209-96F3-80E5561826CE}">
      <dgm:prSet/>
      <dgm:spPr/>
      <dgm:t>
        <a:bodyPr/>
        <a:lstStyle/>
        <a:p>
          <a:endParaRPr lang="en-US"/>
        </a:p>
      </dgm:t>
    </dgm:pt>
    <dgm:pt modelId="{460450B7-9655-4B3C-87C3-CBE9A8AF837A}">
      <dgm:prSet custT="1"/>
      <dgm:spPr/>
      <dgm:t>
        <a:bodyPr/>
        <a:lstStyle/>
        <a:p>
          <a:r>
            <a:rPr lang="en-US" sz="2800" b="0" dirty="0" err="1"/>
            <a:t>ExecutionPolicy</a:t>
          </a:r>
          <a:endParaRPr lang="en-US" sz="2800" b="0" dirty="0"/>
        </a:p>
      </dgm:t>
    </dgm:pt>
    <dgm:pt modelId="{5A9B4BE8-DFCC-4738-A0D6-6090F228B7D8}" type="parTrans" cxnId="{AFBDEFF4-5E3F-43F7-930D-72A533F3AD87}">
      <dgm:prSet/>
      <dgm:spPr/>
      <dgm:t>
        <a:bodyPr/>
        <a:lstStyle/>
        <a:p>
          <a:endParaRPr lang="en-US"/>
        </a:p>
      </dgm:t>
    </dgm:pt>
    <dgm:pt modelId="{A5225849-6AB4-4C94-AFDC-34BA5970009B}" type="sibTrans" cxnId="{AFBDEFF4-5E3F-43F7-930D-72A533F3AD87}">
      <dgm:prSet/>
      <dgm:spPr/>
      <dgm:t>
        <a:bodyPr/>
        <a:lstStyle/>
        <a:p>
          <a:endParaRPr lang="en-US"/>
        </a:p>
      </dgm:t>
    </dgm:pt>
    <dgm:pt modelId="{E54BA1B1-4106-4A97-B00D-45858F9B0D53}" type="pres">
      <dgm:prSet presAssocID="{23461458-99AC-43F7-8BDA-64D0917CFC0A}" presName="vert0" presStyleCnt="0">
        <dgm:presLayoutVars>
          <dgm:dir/>
          <dgm:animOne val="branch"/>
          <dgm:animLvl val="lvl"/>
        </dgm:presLayoutVars>
      </dgm:prSet>
      <dgm:spPr/>
    </dgm:pt>
    <dgm:pt modelId="{738F950F-F151-4C33-A827-E982BF33B7D7}" type="pres">
      <dgm:prSet presAssocID="{E0AC70EF-E5F3-4A65-82FA-0E8AB9CAF46A}" presName="thickLine" presStyleLbl="alignNode1" presStyleIdx="0" presStyleCnt="4"/>
      <dgm:spPr/>
    </dgm:pt>
    <dgm:pt modelId="{11610280-38A6-4DC0-99AC-D95719A1EA7A}" type="pres">
      <dgm:prSet presAssocID="{E0AC70EF-E5F3-4A65-82FA-0E8AB9CAF46A}" presName="horz1" presStyleCnt="0"/>
      <dgm:spPr/>
    </dgm:pt>
    <dgm:pt modelId="{CA33A733-9414-4E89-9C4B-202883C72902}" type="pres">
      <dgm:prSet presAssocID="{E0AC70EF-E5F3-4A65-82FA-0E8AB9CAF46A}" presName="tx1" presStyleLbl="revTx" presStyleIdx="0" presStyleCnt="4"/>
      <dgm:spPr/>
    </dgm:pt>
    <dgm:pt modelId="{870943C8-2F95-430E-A4B9-C88849131851}" type="pres">
      <dgm:prSet presAssocID="{E0AC70EF-E5F3-4A65-82FA-0E8AB9CAF46A}" presName="vert1" presStyleCnt="0"/>
      <dgm:spPr/>
    </dgm:pt>
    <dgm:pt modelId="{170FCC81-48DA-4440-BC79-EE94DE9DAB1E}" type="pres">
      <dgm:prSet presAssocID="{455ECE95-BF2F-44B0-AE7C-68768FBCBE86}" presName="thickLine" presStyleLbl="alignNode1" presStyleIdx="1" presStyleCnt="4"/>
      <dgm:spPr/>
    </dgm:pt>
    <dgm:pt modelId="{35E591F2-88CD-401A-9F4A-6BBD82F04DEE}" type="pres">
      <dgm:prSet presAssocID="{455ECE95-BF2F-44B0-AE7C-68768FBCBE86}" presName="horz1" presStyleCnt="0"/>
      <dgm:spPr/>
    </dgm:pt>
    <dgm:pt modelId="{AEA846AB-0C2A-4A17-8BA7-8BB0481AE847}" type="pres">
      <dgm:prSet presAssocID="{455ECE95-BF2F-44B0-AE7C-68768FBCBE86}" presName="tx1" presStyleLbl="revTx" presStyleIdx="1" presStyleCnt="4"/>
      <dgm:spPr/>
    </dgm:pt>
    <dgm:pt modelId="{8A1C8D98-8946-439E-AEF6-5FCD6E375EF2}" type="pres">
      <dgm:prSet presAssocID="{455ECE95-BF2F-44B0-AE7C-68768FBCBE86}" presName="vert1" presStyleCnt="0"/>
      <dgm:spPr/>
    </dgm:pt>
    <dgm:pt modelId="{72F9F420-1A6A-4D98-A87C-D82CB0BE31D8}" type="pres">
      <dgm:prSet presAssocID="{00C9691F-D60C-407E-84BB-A3041F0ABEC8}" presName="thickLine" presStyleLbl="alignNode1" presStyleIdx="2" presStyleCnt="4"/>
      <dgm:spPr/>
    </dgm:pt>
    <dgm:pt modelId="{EDB26C97-F5BB-4F31-829D-E43BC1F822FA}" type="pres">
      <dgm:prSet presAssocID="{00C9691F-D60C-407E-84BB-A3041F0ABEC8}" presName="horz1" presStyleCnt="0"/>
      <dgm:spPr/>
    </dgm:pt>
    <dgm:pt modelId="{CDEF7C3B-8A97-4559-A404-B1AE8B0675C7}" type="pres">
      <dgm:prSet presAssocID="{00C9691F-D60C-407E-84BB-A3041F0ABEC8}" presName="tx1" presStyleLbl="revTx" presStyleIdx="2" presStyleCnt="4"/>
      <dgm:spPr/>
    </dgm:pt>
    <dgm:pt modelId="{6A9ADB97-B75A-4283-9025-CD816CAD4D80}" type="pres">
      <dgm:prSet presAssocID="{00C9691F-D60C-407E-84BB-A3041F0ABEC8}" presName="vert1" presStyleCnt="0"/>
      <dgm:spPr/>
    </dgm:pt>
    <dgm:pt modelId="{79FE28BF-DA6E-4606-A4B3-760F62155CB6}" type="pres">
      <dgm:prSet presAssocID="{460450B7-9655-4B3C-87C3-CBE9A8AF837A}" presName="thickLine" presStyleLbl="alignNode1" presStyleIdx="3" presStyleCnt="4"/>
      <dgm:spPr/>
    </dgm:pt>
    <dgm:pt modelId="{4F8C0CFE-4150-441C-B0E6-F28CF9560312}" type="pres">
      <dgm:prSet presAssocID="{460450B7-9655-4B3C-87C3-CBE9A8AF837A}" presName="horz1" presStyleCnt="0"/>
      <dgm:spPr/>
    </dgm:pt>
    <dgm:pt modelId="{1994DC55-C6EA-44BE-98B6-930A11BDE8A5}" type="pres">
      <dgm:prSet presAssocID="{460450B7-9655-4B3C-87C3-CBE9A8AF837A}" presName="tx1" presStyleLbl="revTx" presStyleIdx="3" presStyleCnt="4"/>
      <dgm:spPr/>
    </dgm:pt>
    <dgm:pt modelId="{D0274ECC-E179-4C6F-928D-9FBF0715D005}" type="pres">
      <dgm:prSet presAssocID="{460450B7-9655-4B3C-87C3-CBE9A8AF837A}" presName="vert1" presStyleCnt="0"/>
      <dgm:spPr/>
    </dgm:pt>
  </dgm:ptLst>
  <dgm:cxnLst>
    <dgm:cxn modelId="{E754D311-6E1D-4FB8-9DFF-ABC34D2E011F}" type="presOf" srcId="{E0AC70EF-E5F3-4A65-82FA-0E8AB9CAF46A}" destId="{CA33A733-9414-4E89-9C4B-202883C72902}" srcOrd="0" destOrd="0" presId="urn:microsoft.com/office/officeart/2008/layout/LinedList"/>
    <dgm:cxn modelId="{BCB56F2B-AB4D-4209-96F3-80E5561826CE}" srcId="{23461458-99AC-43F7-8BDA-64D0917CFC0A}" destId="{E0AC70EF-E5F3-4A65-82FA-0E8AB9CAF46A}" srcOrd="0" destOrd="0" parTransId="{10333B32-4FB2-4157-9919-DFC3DEEE3BF7}" sibTransId="{FAD98BBD-7CBF-46E9-AA01-ECA8CB7071DE}"/>
    <dgm:cxn modelId="{CED8F963-14EB-4F96-9547-30B7C9F0297B}" type="presOf" srcId="{23461458-99AC-43F7-8BDA-64D0917CFC0A}" destId="{E54BA1B1-4106-4A97-B00D-45858F9B0D53}" srcOrd="0" destOrd="0" presId="urn:microsoft.com/office/officeart/2008/layout/LinedList"/>
    <dgm:cxn modelId="{AF47BD85-2D1B-4A66-AE4A-6AB18E553039}" type="presOf" srcId="{460450B7-9655-4B3C-87C3-CBE9A8AF837A}" destId="{1994DC55-C6EA-44BE-98B6-930A11BDE8A5}" srcOrd="0" destOrd="0" presId="urn:microsoft.com/office/officeart/2008/layout/LinedList"/>
    <dgm:cxn modelId="{1DE5FBC7-C728-4540-80C7-5A42AEA14641}" srcId="{23461458-99AC-43F7-8BDA-64D0917CFC0A}" destId="{00C9691F-D60C-407E-84BB-A3041F0ABEC8}" srcOrd="2" destOrd="0" parTransId="{1742D8A5-C68A-48B7-A513-87DD12D37589}" sibTransId="{7CF1A334-CB42-460A-873B-96C57E19FAF2}"/>
    <dgm:cxn modelId="{DF487FE5-F4AF-4D3D-B483-7A7691E3B26A}" type="presOf" srcId="{00C9691F-D60C-407E-84BB-A3041F0ABEC8}" destId="{CDEF7C3B-8A97-4559-A404-B1AE8B0675C7}" srcOrd="0" destOrd="0" presId="urn:microsoft.com/office/officeart/2008/layout/LinedList"/>
    <dgm:cxn modelId="{E4C8DFE6-917D-4D83-B40C-6C763F5DBA14}" type="presOf" srcId="{455ECE95-BF2F-44B0-AE7C-68768FBCBE86}" destId="{AEA846AB-0C2A-4A17-8BA7-8BB0481AE847}" srcOrd="0" destOrd="0" presId="urn:microsoft.com/office/officeart/2008/layout/LinedList"/>
    <dgm:cxn modelId="{AFBDEFF4-5E3F-43F7-930D-72A533F3AD87}" srcId="{23461458-99AC-43F7-8BDA-64D0917CFC0A}" destId="{460450B7-9655-4B3C-87C3-CBE9A8AF837A}" srcOrd="3" destOrd="0" parTransId="{5A9B4BE8-DFCC-4738-A0D6-6090F228B7D8}" sibTransId="{A5225849-6AB4-4C94-AFDC-34BA5970009B}"/>
    <dgm:cxn modelId="{FFCF81F8-2F79-4AB7-915E-161534E1387E}" srcId="{23461458-99AC-43F7-8BDA-64D0917CFC0A}" destId="{455ECE95-BF2F-44B0-AE7C-68768FBCBE86}" srcOrd="1" destOrd="0" parTransId="{9FE14DCA-7970-4995-BB28-8EC5622317F7}" sibTransId="{9240EF4B-46D8-41C3-A40E-F2111D68EA52}"/>
    <dgm:cxn modelId="{5F96D520-F725-4528-AD7F-754C8D10B7D8}" type="presParOf" srcId="{E54BA1B1-4106-4A97-B00D-45858F9B0D53}" destId="{738F950F-F151-4C33-A827-E982BF33B7D7}" srcOrd="0" destOrd="0" presId="urn:microsoft.com/office/officeart/2008/layout/LinedList"/>
    <dgm:cxn modelId="{E1E76933-78B2-41C6-882C-1DA3437307EB}" type="presParOf" srcId="{E54BA1B1-4106-4A97-B00D-45858F9B0D53}" destId="{11610280-38A6-4DC0-99AC-D95719A1EA7A}" srcOrd="1" destOrd="0" presId="urn:microsoft.com/office/officeart/2008/layout/LinedList"/>
    <dgm:cxn modelId="{E5CB5B81-C968-4DB9-8B06-213B19375652}" type="presParOf" srcId="{11610280-38A6-4DC0-99AC-D95719A1EA7A}" destId="{CA33A733-9414-4E89-9C4B-202883C72902}" srcOrd="0" destOrd="0" presId="urn:microsoft.com/office/officeart/2008/layout/LinedList"/>
    <dgm:cxn modelId="{270616D3-449D-40C2-89A8-FEF8B5B8352B}" type="presParOf" srcId="{11610280-38A6-4DC0-99AC-D95719A1EA7A}" destId="{870943C8-2F95-430E-A4B9-C88849131851}" srcOrd="1" destOrd="0" presId="urn:microsoft.com/office/officeart/2008/layout/LinedList"/>
    <dgm:cxn modelId="{0AEC5986-BA82-45B0-A42E-F8A7E22FF4BA}" type="presParOf" srcId="{E54BA1B1-4106-4A97-B00D-45858F9B0D53}" destId="{170FCC81-48DA-4440-BC79-EE94DE9DAB1E}" srcOrd="2" destOrd="0" presId="urn:microsoft.com/office/officeart/2008/layout/LinedList"/>
    <dgm:cxn modelId="{6AB372D6-1E1D-45C6-926A-3CC3CB910068}" type="presParOf" srcId="{E54BA1B1-4106-4A97-B00D-45858F9B0D53}" destId="{35E591F2-88CD-401A-9F4A-6BBD82F04DEE}" srcOrd="3" destOrd="0" presId="urn:microsoft.com/office/officeart/2008/layout/LinedList"/>
    <dgm:cxn modelId="{1A9598A0-19EB-4002-8DA7-36D90B1E16D9}" type="presParOf" srcId="{35E591F2-88CD-401A-9F4A-6BBD82F04DEE}" destId="{AEA846AB-0C2A-4A17-8BA7-8BB0481AE847}" srcOrd="0" destOrd="0" presId="urn:microsoft.com/office/officeart/2008/layout/LinedList"/>
    <dgm:cxn modelId="{D99C5AB3-A8E4-4F10-A3AB-E021B34F4254}" type="presParOf" srcId="{35E591F2-88CD-401A-9F4A-6BBD82F04DEE}" destId="{8A1C8D98-8946-439E-AEF6-5FCD6E375EF2}" srcOrd="1" destOrd="0" presId="urn:microsoft.com/office/officeart/2008/layout/LinedList"/>
    <dgm:cxn modelId="{518E3004-AF02-4441-ACC2-3902FACBF09F}" type="presParOf" srcId="{E54BA1B1-4106-4A97-B00D-45858F9B0D53}" destId="{72F9F420-1A6A-4D98-A87C-D82CB0BE31D8}" srcOrd="4" destOrd="0" presId="urn:microsoft.com/office/officeart/2008/layout/LinedList"/>
    <dgm:cxn modelId="{8E476B61-7376-4AB5-8BBD-583E1768056E}" type="presParOf" srcId="{E54BA1B1-4106-4A97-B00D-45858F9B0D53}" destId="{EDB26C97-F5BB-4F31-829D-E43BC1F822FA}" srcOrd="5" destOrd="0" presId="urn:microsoft.com/office/officeart/2008/layout/LinedList"/>
    <dgm:cxn modelId="{16878841-AEB5-419C-8783-B34005324951}" type="presParOf" srcId="{EDB26C97-F5BB-4F31-829D-E43BC1F822FA}" destId="{CDEF7C3B-8A97-4559-A404-B1AE8B0675C7}" srcOrd="0" destOrd="0" presId="urn:microsoft.com/office/officeart/2008/layout/LinedList"/>
    <dgm:cxn modelId="{9E12563F-D0AD-449D-8079-C2E10DC3FD02}" type="presParOf" srcId="{EDB26C97-F5BB-4F31-829D-E43BC1F822FA}" destId="{6A9ADB97-B75A-4283-9025-CD816CAD4D80}" srcOrd="1" destOrd="0" presId="urn:microsoft.com/office/officeart/2008/layout/LinedList"/>
    <dgm:cxn modelId="{7C90F785-9017-49BE-BF80-E350D368255B}" type="presParOf" srcId="{E54BA1B1-4106-4A97-B00D-45858F9B0D53}" destId="{79FE28BF-DA6E-4606-A4B3-760F62155CB6}" srcOrd="6" destOrd="0" presId="urn:microsoft.com/office/officeart/2008/layout/LinedList"/>
    <dgm:cxn modelId="{FFA33BCE-6719-4FBC-BF1F-EF130894DF36}" type="presParOf" srcId="{E54BA1B1-4106-4A97-B00D-45858F9B0D53}" destId="{4F8C0CFE-4150-441C-B0E6-F28CF9560312}" srcOrd="7" destOrd="0" presId="urn:microsoft.com/office/officeart/2008/layout/LinedList"/>
    <dgm:cxn modelId="{BC03D142-0D13-4292-B70F-4942F9628332}" type="presParOf" srcId="{4F8C0CFE-4150-441C-B0E6-F28CF9560312}" destId="{1994DC55-C6EA-44BE-98B6-930A11BDE8A5}" srcOrd="0" destOrd="0" presId="urn:microsoft.com/office/officeart/2008/layout/LinedList"/>
    <dgm:cxn modelId="{F670738F-887B-48F0-90DE-15CDA462D124}" type="presParOf" srcId="{4F8C0CFE-4150-441C-B0E6-F28CF9560312}" destId="{D0274ECC-E179-4C6F-928D-9FBF0715D0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9653F-1C2A-44A1-8EF8-603CDED292E5}">
      <dsp:nvSpPr>
        <dsp:cNvPr id="0" name=""/>
        <dsp:cNvSpPr/>
      </dsp:nvSpPr>
      <dsp:spPr>
        <a:xfrm>
          <a:off x="0" y="581364"/>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Shortcuts to often-used directories</a:t>
          </a:r>
        </a:p>
      </dsp:txBody>
      <dsp:txXfrm>
        <a:off x="22246" y="603610"/>
        <a:ext cx="3759412" cy="411223"/>
      </dsp:txXfrm>
    </dsp:sp>
    <dsp:sp modelId="{DBC5E844-B233-4B10-93F4-0776A6744947}">
      <dsp:nvSpPr>
        <dsp:cNvPr id="0" name=""/>
        <dsp:cNvSpPr/>
      </dsp:nvSpPr>
      <dsp:spPr>
        <a:xfrm>
          <a:off x="0" y="109180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Library of personalized functions</a:t>
          </a:r>
        </a:p>
      </dsp:txBody>
      <dsp:txXfrm>
        <a:off x="22246" y="1114046"/>
        <a:ext cx="3759412" cy="411223"/>
      </dsp:txXfrm>
    </dsp:sp>
    <dsp:sp modelId="{14E59F62-681D-4E86-A4A1-4B7DEDF36CF1}">
      <dsp:nvSpPr>
        <dsp:cNvPr id="0" name=""/>
        <dsp:cNvSpPr/>
      </dsp:nvSpPr>
      <dsp:spPr>
        <a:xfrm>
          <a:off x="0" y="160223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Testing scripts using Pester</a:t>
          </a:r>
        </a:p>
      </dsp:txBody>
      <dsp:txXfrm>
        <a:off x="22246" y="1624481"/>
        <a:ext cx="3759412" cy="411223"/>
      </dsp:txXfrm>
    </dsp:sp>
    <dsp:sp modelId="{B87BDB88-07C4-49FB-8127-016B552580D5}">
      <dsp:nvSpPr>
        <dsp:cNvPr id="0" name=""/>
        <dsp:cNvSpPr/>
      </dsp:nvSpPr>
      <dsp:spPr>
        <a:xfrm>
          <a:off x="0" y="211267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 scripts</a:t>
          </a:r>
        </a:p>
      </dsp:txBody>
      <dsp:txXfrm>
        <a:off x="22246" y="2134916"/>
        <a:ext cx="3759412" cy="411223"/>
      </dsp:txXfrm>
    </dsp:sp>
    <dsp:sp modelId="{447AF420-BC25-4740-8267-A7E0A9DFE6A4}">
      <dsp:nvSpPr>
        <dsp:cNvPr id="0" name=""/>
        <dsp:cNvSpPr/>
      </dsp:nvSpPr>
      <dsp:spPr>
        <a:xfrm>
          <a:off x="0" y="262310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Automate manual, error-prone tasks</a:t>
          </a:r>
        </a:p>
      </dsp:txBody>
      <dsp:txXfrm>
        <a:off x="22246" y="2645351"/>
        <a:ext cx="375941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441C-F30F-4FA1-8151-799BA33C545A}">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PowerShell Console</a:t>
          </a:r>
        </a:p>
      </dsp:txBody>
      <dsp:txXfrm>
        <a:off x="0" y="93721"/>
        <a:ext cx="1918890" cy="1151334"/>
      </dsp:txXfrm>
    </dsp:sp>
    <dsp:sp modelId="{E959365F-F775-40D2-9D07-7C293FD44677}">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Commandlets</a:t>
          </a:r>
          <a:r>
            <a:rPr lang="en-US" sz="2400" kern="1200" dirty="0"/>
            <a:t>  + Parameters</a:t>
          </a:r>
        </a:p>
      </dsp:txBody>
      <dsp:txXfrm>
        <a:off x="2110779" y="93721"/>
        <a:ext cx="1918890" cy="1151334"/>
      </dsp:txXfrm>
    </dsp:sp>
    <dsp:sp modelId="{AC8BF509-4C94-4033-86CB-9D94AC318398}">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Objects, not Text</a:t>
          </a:r>
        </a:p>
      </dsp:txBody>
      <dsp:txXfrm>
        <a:off x="4221558" y="93721"/>
        <a:ext cx="1918890" cy="1151334"/>
      </dsp:txXfrm>
    </dsp:sp>
    <dsp:sp modelId="{0718D552-9C4E-4890-B536-4B668183EEC0}">
      <dsp:nvSpPr>
        <dsp:cNvPr id="0" name=""/>
        <dsp:cNvSpPr/>
      </dsp:nvSpPr>
      <dsp:spPr>
        <a:xfrm>
          <a:off x="0"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Aliases</a:t>
          </a:r>
        </a:p>
      </dsp:txBody>
      <dsp:txXfrm>
        <a:off x="0" y="1436944"/>
        <a:ext cx="1918890" cy="1151334"/>
      </dsp:txXfrm>
    </dsp:sp>
    <dsp:sp modelId="{AB8AFE51-A891-4668-8C6C-0C43647DC0F0}">
      <dsp:nvSpPr>
        <dsp:cNvPr id="0" name=""/>
        <dsp:cNvSpPr/>
      </dsp:nvSpPr>
      <dsp:spPr>
        <a:xfrm>
          <a:off x="211077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Pipelines</a:t>
          </a:r>
        </a:p>
      </dsp:txBody>
      <dsp:txXfrm>
        <a:off x="2110779" y="1436944"/>
        <a:ext cx="1918890" cy="1151334"/>
      </dsp:txXfrm>
    </dsp:sp>
    <dsp:sp modelId="{5B9A99B7-13A9-4CE8-A5ED-421BB6D70CB5}">
      <dsp:nvSpPr>
        <dsp:cNvPr id="0" name=""/>
        <dsp:cNvSpPr/>
      </dsp:nvSpPr>
      <dsp:spPr>
        <a:xfrm>
          <a:off x="4221558"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Variables</a:t>
          </a:r>
        </a:p>
      </dsp:txBody>
      <dsp:txXfrm>
        <a:off x="4221558" y="1436944"/>
        <a:ext cx="1918890" cy="1151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92F7F-16D1-4789-8259-767C57D121DA}">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Script files</a:t>
          </a:r>
        </a:p>
      </dsp:txBody>
      <dsp:txXfrm>
        <a:off x="0" y="93721"/>
        <a:ext cx="1918890" cy="1151334"/>
      </dsp:txXfrm>
    </dsp:sp>
    <dsp:sp modelId="{CBA56B93-06DD-4564-985A-87A04BB584CD}">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Param()</a:t>
          </a:r>
        </a:p>
      </dsp:txBody>
      <dsp:txXfrm>
        <a:off x="2110779" y="93721"/>
        <a:ext cx="1918890" cy="1151334"/>
      </dsp:txXfrm>
    </dsp:sp>
    <dsp:sp modelId="{5D0F96A3-3474-4A1A-BD97-1687412A8607}">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Functions</a:t>
          </a:r>
        </a:p>
      </dsp:txBody>
      <dsp:txXfrm>
        <a:off x="4221558" y="93721"/>
        <a:ext cx="1918890" cy="1151334"/>
      </dsp:txXfrm>
    </dsp:sp>
    <dsp:sp modelId="{E84A33A3-E8F0-470C-BA85-B1642D2815AD}">
      <dsp:nvSpPr>
        <dsp:cNvPr id="0" name=""/>
        <dsp:cNvSpPr/>
      </dsp:nvSpPr>
      <dsp:spPr>
        <a:xfrm>
          <a:off x="105538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Control flow &amp; operators</a:t>
          </a:r>
        </a:p>
      </dsp:txBody>
      <dsp:txXfrm>
        <a:off x="1055389" y="1436944"/>
        <a:ext cx="1918890" cy="1151334"/>
      </dsp:txXfrm>
    </dsp:sp>
    <dsp:sp modelId="{33364EEB-1E60-4280-BEEF-1698EB775777}">
      <dsp:nvSpPr>
        <dsp:cNvPr id="0" name=""/>
        <dsp:cNvSpPr/>
      </dsp:nvSpPr>
      <dsp:spPr>
        <a:xfrm>
          <a:off x="316616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Error Handling</a:t>
          </a:r>
        </a:p>
      </dsp:txBody>
      <dsp:txXfrm>
        <a:off x="3166169" y="1436944"/>
        <a:ext cx="1918890" cy="11513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B8AA3-6967-42AF-A706-1FDEAA3B32AB}">
      <dsp:nvSpPr>
        <dsp:cNvPr id="0" name=""/>
        <dsp:cNvSpPr/>
      </dsp:nvSpPr>
      <dsp:spPr>
        <a:xfrm>
          <a:off x="267576"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VS Code</a:t>
          </a:r>
        </a:p>
      </dsp:txBody>
      <dsp:txXfrm>
        <a:off x="267576" y="1666"/>
        <a:ext cx="1891042" cy="1134625"/>
      </dsp:txXfrm>
    </dsp:sp>
    <dsp:sp modelId="{5FCEA1F2-0F15-4305-A285-E5355B10D8B1}">
      <dsp:nvSpPr>
        <dsp:cNvPr id="0" name=""/>
        <dsp:cNvSpPr/>
      </dsp:nvSpPr>
      <dsp:spPr>
        <a:xfrm>
          <a:off x="2347723"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a:ea typeface="+mn-ea"/>
              <a:cs typeface="+mn-cs"/>
            </a:rPr>
            <a:t>The tab key</a:t>
          </a:r>
        </a:p>
      </dsp:txBody>
      <dsp:txXfrm>
        <a:off x="2347723" y="1666"/>
        <a:ext cx="1891042" cy="1134625"/>
      </dsp:txXfrm>
    </dsp:sp>
    <dsp:sp modelId="{D97B6568-2352-4F5F-92F0-C23091D34684}">
      <dsp:nvSpPr>
        <dsp:cNvPr id="0" name=""/>
        <dsp:cNvSpPr/>
      </dsp:nvSpPr>
      <dsp:spPr>
        <a:xfrm>
          <a:off x="4427870" y="166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a:latin typeface="Calibri" panose="020F0502020204030204"/>
              <a:ea typeface="+mn-ea"/>
              <a:cs typeface="+mn-cs"/>
            </a:rPr>
            <a:t>Hotkeys</a:t>
          </a:r>
          <a:endParaRPr lang="en-US" sz="1900" kern="1200" dirty="0">
            <a:latin typeface="Calibri" panose="020F0502020204030204"/>
            <a:ea typeface="+mn-ea"/>
            <a:cs typeface="+mn-cs"/>
          </a:endParaRPr>
        </a:p>
      </dsp:txBody>
      <dsp:txXfrm>
        <a:off x="4427870" y="1666"/>
        <a:ext cx="1891042" cy="1134625"/>
      </dsp:txXfrm>
    </dsp:sp>
    <dsp:sp modelId="{F11EC918-9D3C-410E-BE5E-83E2CC4A697A}">
      <dsp:nvSpPr>
        <dsp:cNvPr id="0" name=""/>
        <dsp:cNvSpPr/>
      </dsp:nvSpPr>
      <dsp:spPr>
        <a:xfrm>
          <a:off x="267576"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Your PowerShell Profile</a:t>
          </a:r>
        </a:p>
      </dsp:txBody>
      <dsp:txXfrm>
        <a:off x="267576" y="1325396"/>
        <a:ext cx="1891042" cy="1134625"/>
      </dsp:txXfrm>
    </dsp:sp>
    <dsp:sp modelId="{08A995EC-9D4B-41EB-9728-59BC31A9738A}">
      <dsp:nvSpPr>
        <dsp:cNvPr id="0" name=""/>
        <dsp:cNvSpPr/>
      </dsp:nvSpPr>
      <dsp:spPr>
        <a:xfrm>
          <a:off x="2347723"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err="1">
              <a:latin typeface="Calibri" panose="020F0502020204030204"/>
              <a:ea typeface="+mn-ea"/>
              <a:cs typeface="+mn-cs"/>
            </a:rPr>
            <a:t>Hashtables</a:t>
          </a:r>
          <a:r>
            <a:rPr lang="en-US" sz="1900" kern="1200" dirty="0">
              <a:latin typeface="Calibri" panose="020F0502020204030204"/>
              <a:ea typeface="+mn-ea"/>
              <a:cs typeface="+mn-cs"/>
            </a:rPr>
            <a:t> &amp; </a:t>
          </a:r>
          <a:r>
            <a:rPr lang="en-US" sz="1900" kern="1200" dirty="0" err="1">
              <a:latin typeface="Calibri" panose="020F0502020204030204"/>
              <a:ea typeface="+mn-ea"/>
              <a:cs typeface="+mn-cs"/>
            </a:rPr>
            <a:t>PSCustomObjects</a:t>
          </a:r>
          <a:endParaRPr lang="en-US" sz="1900" kern="1200" dirty="0">
            <a:latin typeface="Calibri" panose="020F0502020204030204"/>
            <a:ea typeface="+mn-ea"/>
            <a:cs typeface="+mn-cs"/>
          </a:endParaRPr>
        </a:p>
      </dsp:txBody>
      <dsp:txXfrm>
        <a:off x="2347723" y="1325396"/>
        <a:ext cx="1891042" cy="1134625"/>
      </dsp:txXfrm>
    </dsp:sp>
    <dsp:sp modelId="{7D3D72D8-CF3D-471E-80BF-27FF336D7697}">
      <dsp:nvSpPr>
        <dsp:cNvPr id="0" name=""/>
        <dsp:cNvSpPr/>
      </dsp:nvSpPr>
      <dsp:spPr>
        <a:xfrm>
          <a:off x="4427870" y="132539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Web API Interactions</a:t>
          </a:r>
        </a:p>
      </dsp:txBody>
      <dsp:txXfrm>
        <a:off x="4427870" y="1325396"/>
        <a:ext cx="1891042" cy="1134625"/>
      </dsp:txXfrm>
    </dsp:sp>
    <dsp:sp modelId="{2803E838-E272-46DE-A39A-2FA1E8CC50D6}">
      <dsp:nvSpPr>
        <dsp:cNvPr id="0" name=""/>
        <dsp:cNvSpPr/>
      </dsp:nvSpPr>
      <dsp:spPr>
        <a:xfrm>
          <a:off x="1307649" y="264912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Modules</a:t>
          </a:r>
        </a:p>
      </dsp:txBody>
      <dsp:txXfrm>
        <a:off x="1307649" y="2649126"/>
        <a:ext cx="1891042" cy="1134625"/>
      </dsp:txXfrm>
    </dsp:sp>
    <dsp:sp modelId="{203A0701-CF29-438F-A813-98AFF50D600A}">
      <dsp:nvSpPr>
        <dsp:cNvPr id="0" name=""/>
        <dsp:cNvSpPr/>
      </dsp:nvSpPr>
      <dsp:spPr>
        <a:xfrm>
          <a:off x="3387796" y="2649126"/>
          <a:ext cx="1891042" cy="11346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244600">
            <a:lnSpc>
              <a:spcPct val="90000"/>
            </a:lnSpc>
            <a:spcBef>
              <a:spcPct val="0"/>
            </a:spcBef>
            <a:spcAft>
              <a:spcPct val="35000"/>
            </a:spcAft>
            <a:buNone/>
          </a:pPr>
          <a:r>
            <a:rPr lang="en-US" sz="1900" kern="1200" dirty="0">
              <a:latin typeface="Calibri" panose="020F0502020204030204"/>
              <a:ea typeface="+mn-ea"/>
              <a:cs typeface="+mn-cs"/>
            </a:rPr>
            <a:t>.NET Ecosystem</a:t>
          </a:r>
        </a:p>
      </dsp:txBody>
      <dsp:txXfrm>
        <a:off x="3387796" y="2649126"/>
        <a:ext cx="1891042" cy="1134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2E8EE-71F4-44EC-A656-7E6D36B5FD8A}">
      <dsp:nvSpPr>
        <dsp:cNvPr id="0" name=""/>
        <dsp:cNvSpPr/>
      </dsp:nvSpPr>
      <dsp:spPr>
        <a:xfrm>
          <a:off x="602113" y="192439"/>
          <a:ext cx="562412" cy="562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72D5E-079A-4BF9-B60D-DA49BBD1DA50}">
      <dsp:nvSpPr>
        <dsp:cNvPr id="0" name=""/>
        <dsp:cNvSpPr/>
      </dsp:nvSpPr>
      <dsp:spPr>
        <a:xfrm>
          <a:off x="258416" y="99203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ExecutionPolicy</a:t>
          </a:r>
          <a:endParaRPr lang="en-US" sz="1500" kern="1200" dirty="0"/>
        </a:p>
      </dsp:txBody>
      <dsp:txXfrm>
        <a:off x="258416" y="992030"/>
        <a:ext cx="1249804" cy="781127"/>
      </dsp:txXfrm>
    </dsp:sp>
    <dsp:sp modelId="{604904D7-8220-4A40-9890-BB36313E752B}">
      <dsp:nvSpPr>
        <dsp:cNvPr id="0" name=""/>
        <dsp:cNvSpPr/>
      </dsp:nvSpPr>
      <dsp:spPr>
        <a:xfrm>
          <a:off x="2070633" y="192439"/>
          <a:ext cx="562412" cy="562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F37E9-A43D-4E01-82B8-E935D47F7E48}">
      <dsp:nvSpPr>
        <dsp:cNvPr id="0" name=""/>
        <dsp:cNvSpPr/>
      </dsp:nvSpPr>
      <dsp:spPr>
        <a:xfrm>
          <a:off x="1726937" y="99203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Working with strings</a:t>
          </a:r>
        </a:p>
      </dsp:txBody>
      <dsp:txXfrm>
        <a:off x="1726937" y="992030"/>
        <a:ext cx="1249804" cy="781127"/>
      </dsp:txXfrm>
    </dsp:sp>
    <dsp:sp modelId="{3A944C88-F7A7-4E37-80DD-CCA69FD3B010}">
      <dsp:nvSpPr>
        <dsp:cNvPr id="0" name=""/>
        <dsp:cNvSpPr/>
      </dsp:nvSpPr>
      <dsp:spPr>
        <a:xfrm>
          <a:off x="3539154" y="192439"/>
          <a:ext cx="562412" cy="5624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12992-8BE8-4270-8531-50CB44548CDF}">
      <dsp:nvSpPr>
        <dsp:cNvPr id="0" name=""/>
        <dsp:cNvSpPr/>
      </dsp:nvSpPr>
      <dsp:spPr>
        <a:xfrm>
          <a:off x="3195457" y="99203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a:ea typeface="+mn-ea"/>
              <a:cs typeface="+mn-cs"/>
            </a:rPr>
            <a:t>Relative path handling</a:t>
          </a:r>
        </a:p>
      </dsp:txBody>
      <dsp:txXfrm>
        <a:off x="3195457" y="992030"/>
        <a:ext cx="1249804" cy="781127"/>
      </dsp:txXfrm>
    </dsp:sp>
    <dsp:sp modelId="{4E5126C4-6BD1-4018-BBF5-25653D4CD8C9}">
      <dsp:nvSpPr>
        <dsp:cNvPr id="0" name=""/>
        <dsp:cNvSpPr/>
      </dsp:nvSpPr>
      <dsp:spPr>
        <a:xfrm>
          <a:off x="5007674" y="192439"/>
          <a:ext cx="562412" cy="56241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31060-C370-4367-8859-6FC1408192B4}">
      <dsp:nvSpPr>
        <dsp:cNvPr id="0" name=""/>
        <dsp:cNvSpPr/>
      </dsp:nvSpPr>
      <dsp:spPr>
        <a:xfrm>
          <a:off x="4663978" y="99203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a:ea typeface="+mn-ea"/>
              <a:cs typeface="+mn-cs"/>
            </a:rPr>
            <a:t>Old internet code</a:t>
          </a:r>
        </a:p>
      </dsp:txBody>
      <dsp:txXfrm>
        <a:off x="4663978" y="992030"/>
        <a:ext cx="1249804" cy="781127"/>
      </dsp:txXfrm>
    </dsp:sp>
    <dsp:sp modelId="{18CA0F91-1425-4576-A95A-9F7160276162}">
      <dsp:nvSpPr>
        <dsp:cNvPr id="0" name=""/>
        <dsp:cNvSpPr/>
      </dsp:nvSpPr>
      <dsp:spPr>
        <a:xfrm>
          <a:off x="2070633" y="2085609"/>
          <a:ext cx="562412" cy="5624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786B1-48E6-40F0-AD57-8C9884D03D44}">
      <dsp:nvSpPr>
        <dsp:cNvPr id="0" name=""/>
        <dsp:cNvSpPr/>
      </dsp:nvSpPr>
      <dsp:spPr>
        <a:xfrm>
          <a:off x="1726937" y="288520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latin typeface="Calibri" panose="020F0502020204030204"/>
              <a:ea typeface="+mn-ea"/>
              <a:cs typeface="+mn-cs"/>
            </a:rPr>
            <a:t>Is it an array?</a:t>
          </a:r>
          <a:endParaRPr lang="en-US" sz="3600" kern="1200" dirty="0">
            <a:latin typeface="Calibri" panose="020F0502020204030204"/>
            <a:ea typeface="+mn-ea"/>
            <a:cs typeface="+mn-cs"/>
          </a:endParaRPr>
        </a:p>
      </dsp:txBody>
      <dsp:txXfrm>
        <a:off x="1726937" y="2885200"/>
        <a:ext cx="1249804" cy="781127"/>
      </dsp:txXfrm>
    </dsp:sp>
    <dsp:sp modelId="{6097D134-6432-4FA2-BD80-8AE89E14575E}">
      <dsp:nvSpPr>
        <dsp:cNvPr id="0" name=""/>
        <dsp:cNvSpPr/>
      </dsp:nvSpPr>
      <dsp:spPr>
        <a:xfrm>
          <a:off x="3539154" y="2085609"/>
          <a:ext cx="562412" cy="562412"/>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1380D-DF57-49CA-B165-EAD684B0D87D}">
      <dsp:nvSpPr>
        <dsp:cNvPr id="0" name=""/>
        <dsp:cNvSpPr/>
      </dsp:nvSpPr>
      <dsp:spPr>
        <a:xfrm>
          <a:off x="3195457" y="2885200"/>
          <a:ext cx="1249804" cy="781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latin typeface="Calibri" panose="020F0502020204030204"/>
              <a:ea typeface="+mn-ea"/>
              <a:cs typeface="+mn-cs"/>
            </a:rPr>
            <a:t>Calling programs with arguments</a:t>
          </a:r>
        </a:p>
      </dsp:txBody>
      <dsp:txXfrm>
        <a:off x="3195457" y="2885200"/>
        <a:ext cx="1249804" cy="7811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950F-F151-4C33-A827-E982BF33B7D7}">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3A733-9414-4E89-9C4B-202883C72902}">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“Splatting” arguments</a:t>
          </a:r>
        </a:p>
      </dsp:txBody>
      <dsp:txXfrm>
        <a:off x="0" y="0"/>
        <a:ext cx="6089650" cy="1393031"/>
      </dsp:txXfrm>
    </dsp:sp>
    <dsp:sp modelId="{170FCC81-48DA-4440-BC79-EE94DE9DAB1E}">
      <dsp:nvSpPr>
        <dsp:cNvPr id="0" name=""/>
        <dsp:cNvSpPr/>
      </dsp:nvSpPr>
      <dsp:spPr>
        <a:xfrm>
          <a:off x="0" y="139303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846AB-0C2A-4A17-8BA7-8BB0481AE847}">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PSCustomObject</a:t>
          </a:r>
          <a:r>
            <a:rPr lang="en-US" sz="2800" b="0" kern="1200" dirty="0"/>
            <a:t> creation</a:t>
          </a:r>
        </a:p>
      </dsp:txBody>
      <dsp:txXfrm>
        <a:off x="0" y="1393031"/>
        <a:ext cx="6089650" cy="1393031"/>
      </dsp:txXfrm>
    </dsp:sp>
    <dsp:sp modelId="{72F9F420-1A6A-4D98-A87C-D82CB0BE31D8}">
      <dsp:nvSpPr>
        <dsp:cNvPr id="0" name=""/>
        <dsp:cNvSpPr/>
      </dsp:nvSpPr>
      <dsp:spPr>
        <a:xfrm>
          <a:off x="0" y="2786062"/>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F7C3B-8A97-4559-A404-B1AE8B0675C7}">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Add-Type to use DLLs</a:t>
          </a:r>
        </a:p>
      </dsp:txBody>
      <dsp:txXfrm>
        <a:off x="0" y="2786062"/>
        <a:ext cx="6089650" cy="1393031"/>
      </dsp:txXfrm>
    </dsp:sp>
    <dsp:sp modelId="{79FE28BF-DA6E-4606-A4B3-760F62155CB6}">
      <dsp:nvSpPr>
        <dsp:cNvPr id="0" name=""/>
        <dsp:cNvSpPr/>
      </dsp:nvSpPr>
      <dsp:spPr>
        <a:xfrm>
          <a:off x="0" y="4179093"/>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4DC55-C6EA-44BE-98B6-930A11BDE8A5}">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ExecutionPolicy</a:t>
          </a:r>
          <a:endParaRPr lang="en-US" sz="2800" b="0" kern="1200" dirty="0"/>
        </a:p>
      </dsp:txBody>
      <dsp:txXfrm>
        <a:off x="0" y="4179093"/>
        <a:ext cx="6089650"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460B3-1631-4DC9-97B7-F8761921B0CA}"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D244D-F950-4B19-A898-32593C1849B6}" type="slidenum">
              <a:rPr lang="en-US" smtClean="0"/>
              <a:t>‹#›</a:t>
            </a:fld>
            <a:endParaRPr lang="en-US"/>
          </a:p>
        </p:txBody>
      </p:sp>
    </p:spTree>
    <p:extLst>
      <p:ext uri="{BB962C8B-B14F-4D97-AF65-F5344CB8AC3E}">
        <p14:creationId xmlns:p14="http://schemas.microsoft.com/office/powerpoint/2010/main" val="455141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Introduce Myself</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About This Talk/Agenda</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Talking</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is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Kurt's PowerShell Background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Why should YOU care about PowerShell?</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Demos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Introduction to PowerShell console and scripting basics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Tips working with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PowerShell Gotchas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#1:</a:t>
            </a:r>
            <a:r>
              <a:rPr lang="en-US" sz="1200" kern="1200" dirty="0">
                <a:solidFill>
                  <a:schemeClr val="tx1"/>
                </a:solidFill>
                <a:effectLst/>
                <a:latin typeface="+mn-lt"/>
                <a:ea typeface="+mn-ea"/>
                <a:cs typeface="+mn-cs"/>
              </a:rPr>
              <a:t> I want to reiterate that this is a </a:t>
            </a:r>
            <a:r>
              <a:rPr lang="en-US" sz="1200" u="sng" kern="1200" dirty="0">
                <a:solidFill>
                  <a:schemeClr val="tx1"/>
                </a:solidFill>
                <a:effectLst/>
                <a:latin typeface="+mn-lt"/>
                <a:ea typeface="+mn-ea"/>
                <a:cs typeface="+mn-cs"/>
              </a:rPr>
              <a:t>beginner thru intermediate</a:t>
            </a:r>
            <a:r>
              <a:rPr lang="en-US" sz="1200" kern="1200" dirty="0">
                <a:solidFill>
                  <a:schemeClr val="tx1"/>
                </a:solidFill>
                <a:effectLst/>
                <a:latin typeface="+mn-lt"/>
                <a:ea typeface="+mn-ea"/>
                <a:cs typeface="+mn-cs"/>
              </a:rPr>
              <a:t> entry into the world of PowerShell, so if you’re already an experienced PS user, you might not get much out of my talk. </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Show of Hands: How many already using PowerShell cmdlets on a daily basis? Written your own functions?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#2: </a:t>
            </a:r>
            <a:r>
              <a:rPr lang="en-US" sz="1200" kern="1200" dirty="0">
                <a:solidFill>
                  <a:schemeClr val="tx1"/>
                </a:solidFill>
                <a:effectLst/>
                <a:latin typeface="+mn-lt"/>
                <a:ea typeface="+mn-ea"/>
                <a:cs typeface="+mn-cs"/>
              </a:rPr>
              <a:t>I have a lot to cover, so if you’re following along on your computer and have an issue with something you saw me do, please write down your questions for the end of the session and I’ll hang around afterward for a little bit, too.</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a:t>
            </a:fld>
            <a:endParaRPr lang="en-US"/>
          </a:p>
        </p:txBody>
      </p:sp>
    </p:spTree>
    <p:extLst>
      <p:ext uri="{BB962C8B-B14F-4D97-AF65-F5344CB8AC3E}">
        <p14:creationId xmlns:p14="http://schemas.microsoft.com/office/powerpoint/2010/main" val="85333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10</a:t>
            </a:fld>
            <a:endParaRPr lang="en-US"/>
          </a:p>
        </p:txBody>
      </p:sp>
    </p:spTree>
    <p:extLst>
      <p:ext uri="{BB962C8B-B14F-4D97-AF65-F5344CB8AC3E}">
        <p14:creationId xmlns:p14="http://schemas.microsoft.com/office/powerpoint/2010/main" val="1739000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11</a:t>
            </a:fld>
            <a:endParaRPr lang="en-US"/>
          </a:p>
        </p:txBody>
      </p:sp>
    </p:spTree>
    <p:extLst>
      <p:ext uri="{BB962C8B-B14F-4D97-AF65-F5344CB8AC3E}">
        <p14:creationId xmlns:p14="http://schemas.microsoft.com/office/powerpoint/2010/main" val="16128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12</a:t>
            </a:fld>
            <a:endParaRPr lang="en-US"/>
          </a:p>
        </p:txBody>
      </p:sp>
    </p:spTree>
    <p:extLst>
      <p:ext uri="{BB962C8B-B14F-4D97-AF65-F5344CB8AC3E}">
        <p14:creationId xmlns:p14="http://schemas.microsoft.com/office/powerpoint/2010/main" val="3229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13</a:t>
            </a:fld>
            <a:endParaRPr lang="en-US"/>
          </a:p>
        </p:txBody>
      </p:sp>
    </p:spTree>
    <p:extLst>
      <p:ext uri="{BB962C8B-B14F-4D97-AF65-F5344CB8AC3E}">
        <p14:creationId xmlns:p14="http://schemas.microsoft.com/office/powerpoint/2010/main" val="191273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14</a:t>
            </a:fld>
            <a:endParaRPr lang="en-US"/>
          </a:p>
        </p:txBody>
      </p:sp>
    </p:spTree>
    <p:extLst>
      <p:ext uri="{BB962C8B-B14F-4D97-AF65-F5344CB8AC3E}">
        <p14:creationId xmlns:p14="http://schemas.microsoft.com/office/powerpoint/2010/main" val="333947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D244D-F950-4B19-A898-32593C184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3</a:t>
            </a:fld>
            <a:endParaRPr lang="en-US"/>
          </a:p>
        </p:txBody>
      </p:sp>
    </p:spTree>
    <p:extLst>
      <p:ext uri="{BB962C8B-B14F-4D97-AF65-F5344CB8AC3E}">
        <p14:creationId xmlns:p14="http://schemas.microsoft.com/office/powerpoint/2010/main" val="89066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4</a:t>
            </a:fld>
            <a:endParaRPr lang="en-US"/>
          </a:p>
        </p:txBody>
      </p:sp>
    </p:spTree>
    <p:extLst>
      <p:ext uri="{BB962C8B-B14F-4D97-AF65-F5344CB8AC3E}">
        <p14:creationId xmlns:p14="http://schemas.microsoft.com/office/powerpoint/2010/main" val="395426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5</a:t>
            </a:fld>
            <a:endParaRPr lang="en-US"/>
          </a:p>
        </p:txBody>
      </p:sp>
    </p:spTree>
    <p:extLst>
      <p:ext uri="{BB962C8B-B14F-4D97-AF65-F5344CB8AC3E}">
        <p14:creationId xmlns:p14="http://schemas.microsoft.com/office/powerpoint/2010/main" val="382447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6</a:t>
            </a:fld>
            <a:endParaRPr lang="en-US"/>
          </a:p>
        </p:txBody>
      </p:sp>
    </p:spTree>
    <p:extLst>
      <p:ext uri="{BB962C8B-B14F-4D97-AF65-F5344CB8AC3E}">
        <p14:creationId xmlns:p14="http://schemas.microsoft.com/office/powerpoint/2010/main" val="229874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7</a:t>
            </a:fld>
            <a:endParaRPr lang="en-US"/>
          </a:p>
        </p:txBody>
      </p:sp>
    </p:spTree>
    <p:extLst>
      <p:ext uri="{BB962C8B-B14F-4D97-AF65-F5344CB8AC3E}">
        <p14:creationId xmlns:p14="http://schemas.microsoft.com/office/powerpoint/2010/main" val="2594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8</a:t>
            </a:fld>
            <a:endParaRPr lang="en-US"/>
          </a:p>
        </p:txBody>
      </p:sp>
    </p:spTree>
    <p:extLst>
      <p:ext uri="{BB962C8B-B14F-4D97-AF65-F5344CB8AC3E}">
        <p14:creationId xmlns:p14="http://schemas.microsoft.com/office/powerpoint/2010/main" val="419301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9</a:t>
            </a:fld>
            <a:endParaRPr lang="en-US"/>
          </a:p>
        </p:txBody>
      </p:sp>
    </p:spTree>
    <p:extLst>
      <p:ext uri="{BB962C8B-B14F-4D97-AF65-F5344CB8AC3E}">
        <p14:creationId xmlns:p14="http://schemas.microsoft.com/office/powerpoint/2010/main" val="284022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79A4-FEF2-4D42-B026-2BE94698E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8C1C6-4AAD-4499-B445-0DF5376E0B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798861-853A-4E90-99CE-27628496CB85}"/>
              </a:ext>
            </a:extLst>
          </p:cNvPr>
          <p:cNvSpPr>
            <a:spLocks noGrp="1"/>
          </p:cNvSpPr>
          <p:nvPr>
            <p:ph type="dt" sz="half" idx="10"/>
          </p:nvPr>
        </p:nvSpPr>
        <p:spPr/>
        <p:txBody>
          <a:bodyPr/>
          <a:lstStyle/>
          <a:p>
            <a:fld id="{52A4E9ED-0ECB-4629-9B9B-99B6A934C592}" type="datetime1">
              <a:rPr lang="en-US" smtClean="0"/>
              <a:t>11/8/2022</a:t>
            </a:fld>
            <a:endParaRPr lang="en-US"/>
          </a:p>
        </p:txBody>
      </p:sp>
      <p:sp>
        <p:nvSpPr>
          <p:cNvPr id="5" name="Footer Placeholder 4">
            <a:extLst>
              <a:ext uri="{FF2B5EF4-FFF2-40B4-BE49-F238E27FC236}">
                <a16:creationId xmlns:a16="http://schemas.microsoft.com/office/drawing/2014/main" id="{32E71BFD-BE3D-4843-AB56-D441731C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22267-4862-4708-9C2F-4357D3110A9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49030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9515-3410-496D-A446-FFFBE168EE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665E3-1125-4172-8C4A-5549F30EA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70E71-7358-43FF-B1F7-2C4187D3C0DB}"/>
              </a:ext>
            </a:extLst>
          </p:cNvPr>
          <p:cNvSpPr>
            <a:spLocks noGrp="1"/>
          </p:cNvSpPr>
          <p:nvPr>
            <p:ph type="dt" sz="half" idx="10"/>
          </p:nvPr>
        </p:nvSpPr>
        <p:spPr/>
        <p:txBody>
          <a:bodyPr/>
          <a:lstStyle/>
          <a:p>
            <a:fld id="{1777C2C9-3B50-4973-81D4-E88A3F9E8BEF}" type="datetime1">
              <a:rPr lang="en-US" smtClean="0"/>
              <a:t>11/8/2022</a:t>
            </a:fld>
            <a:endParaRPr lang="en-US"/>
          </a:p>
        </p:txBody>
      </p:sp>
      <p:sp>
        <p:nvSpPr>
          <p:cNvPr id="5" name="Footer Placeholder 4">
            <a:extLst>
              <a:ext uri="{FF2B5EF4-FFF2-40B4-BE49-F238E27FC236}">
                <a16:creationId xmlns:a16="http://schemas.microsoft.com/office/drawing/2014/main" id="{8E5CC06E-2E40-4A93-8BD0-46E109B8D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5261E-D1D7-4539-AAE9-6A5BBCB4029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3337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50B5A-600A-4292-B1C1-478E13553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6BAB10-448F-41AA-9078-2D56ACDF4A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B0322-15D8-411D-A5BE-BA39576738FB}"/>
              </a:ext>
            </a:extLst>
          </p:cNvPr>
          <p:cNvSpPr>
            <a:spLocks noGrp="1"/>
          </p:cNvSpPr>
          <p:nvPr>
            <p:ph type="dt" sz="half" idx="10"/>
          </p:nvPr>
        </p:nvSpPr>
        <p:spPr/>
        <p:txBody>
          <a:bodyPr/>
          <a:lstStyle/>
          <a:p>
            <a:fld id="{0BD323A4-FF8B-4651-BDD8-70A677AD1E5E}" type="datetime1">
              <a:rPr lang="en-US" smtClean="0"/>
              <a:t>11/8/2022</a:t>
            </a:fld>
            <a:endParaRPr lang="en-US"/>
          </a:p>
        </p:txBody>
      </p:sp>
      <p:sp>
        <p:nvSpPr>
          <p:cNvPr id="5" name="Footer Placeholder 4">
            <a:extLst>
              <a:ext uri="{FF2B5EF4-FFF2-40B4-BE49-F238E27FC236}">
                <a16:creationId xmlns:a16="http://schemas.microsoft.com/office/drawing/2014/main" id="{75FEBDD0-D0B0-424A-A1EB-BE8CA4951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88F57-5CE5-462B-A644-C12518FF119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778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5358-8C8F-42FF-8BFD-5460C0E8F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7D29EF-0BF5-445B-A452-9EEE32577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16EF-9A4A-4752-AD7E-BFE088D8443C}"/>
              </a:ext>
            </a:extLst>
          </p:cNvPr>
          <p:cNvSpPr>
            <a:spLocks noGrp="1"/>
          </p:cNvSpPr>
          <p:nvPr>
            <p:ph type="dt" sz="half" idx="10"/>
          </p:nvPr>
        </p:nvSpPr>
        <p:spPr/>
        <p:txBody>
          <a:bodyPr/>
          <a:lstStyle/>
          <a:p>
            <a:fld id="{3BD3484D-D555-498D-A67B-B9A5E4A2EDB5}" type="datetime1">
              <a:rPr lang="en-US" smtClean="0"/>
              <a:t>11/8/2022</a:t>
            </a:fld>
            <a:endParaRPr lang="en-US"/>
          </a:p>
        </p:txBody>
      </p:sp>
      <p:sp>
        <p:nvSpPr>
          <p:cNvPr id="5" name="Footer Placeholder 4">
            <a:extLst>
              <a:ext uri="{FF2B5EF4-FFF2-40B4-BE49-F238E27FC236}">
                <a16:creationId xmlns:a16="http://schemas.microsoft.com/office/drawing/2014/main" id="{853A084A-62BE-4644-9060-579CD649B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2C21F-312A-4EE1-B9C9-5C9FA9BABD31}"/>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69607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15DA-5CAA-48A0-878B-6A2A34BDE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2718F2-59D7-4DDD-81E8-0680CD617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856CB-4B0A-43AE-8AE1-4CBEE48ABBA5}"/>
              </a:ext>
            </a:extLst>
          </p:cNvPr>
          <p:cNvSpPr>
            <a:spLocks noGrp="1"/>
          </p:cNvSpPr>
          <p:nvPr>
            <p:ph type="dt" sz="half" idx="10"/>
          </p:nvPr>
        </p:nvSpPr>
        <p:spPr/>
        <p:txBody>
          <a:bodyPr/>
          <a:lstStyle/>
          <a:p>
            <a:fld id="{AAE8FDE2-42B0-4675-9D27-0E72CF8FA9F8}" type="datetime1">
              <a:rPr lang="en-US" smtClean="0"/>
              <a:t>11/8/2022</a:t>
            </a:fld>
            <a:endParaRPr lang="en-US"/>
          </a:p>
        </p:txBody>
      </p:sp>
      <p:sp>
        <p:nvSpPr>
          <p:cNvPr id="5" name="Footer Placeholder 4">
            <a:extLst>
              <a:ext uri="{FF2B5EF4-FFF2-40B4-BE49-F238E27FC236}">
                <a16:creationId xmlns:a16="http://schemas.microsoft.com/office/drawing/2014/main" id="{5B9044ED-D88A-4967-A78C-B3BA0C24C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5C7BF-CBAD-44CE-8E41-83B88F47A40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7066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019-4A36-425E-9636-96566596B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0D829-797F-4C22-84E9-8E84CE4AF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46356-92A1-4C17-96CD-74185E3A8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47AE9-5B47-4F83-96D1-BCC51F188442}"/>
              </a:ext>
            </a:extLst>
          </p:cNvPr>
          <p:cNvSpPr>
            <a:spLocks noGrp="1"/>
          </p:cNvSpPr>
          <p:nvPr>
            <p:ph type="dt" sz="half" idx="10"/>
          </p:nvPr>
        </p:nvSpPr>
        <p:spPr/>
        <p:txBody>
          <a:bodyPr/>
          <a:lstStyle/>
          <a:p>
            <a:fld id="{7C184994-C499-41DB-B32B-438158ADBBB7}" type="datetime1">
              <a:rPr lang="en-US" smtClean="0"/>
              <a:t>11/8/2022</a:t>
            </a:fld>
            <a:endParaRPr lang="en-US"/>
          </a:p>
        </p:txBody>
      </p:sp>
      <p:sp>
        <p:nvSpPr>
          <p:cNvPr id="6" name="Footer Placeholder 5">
            <a:extLst>
              <a:ext uri="{FF2B5EF4-FFF2-40B4-BE49-F238E27FC236}">
                <a16:creationId xmlns:a16="http://schemas.microsoft.com/office/drawing/2014/main" id="{D5177C56-218B-457B-B81B-6DA2E2105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14385-D1A6-496F-B8EE-9DD70C25CA96}"/>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130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B83A-348F-4398-B36F-9A3CE3439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5220-2BBE-4DCB-967D-562C4A7D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17784-BF83-4D3B-9A6E-B1C04B635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EC8C7-8032-49FE-BD82-2FEDA7B1E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0BEE6-0AB8-4280-8E5A-9FE74198A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4142-6971-4D05-AEC5-EC96091BDAB3}"/>
              </a:ext>
            </a:extLst>
          </p:cNvPr>
          <p:cNvSpPr>
            <a:spLocks noGrp="1"/>
          </p:cNvSpPr>
          <p:nvPr>
            <p:ph type="dt" sz="half" idx="10"/>
          </p:nvPr>
        </p:nvSpPr>
        <p:spPr/>
        <p:txBody>
          <a:bodyPr/>
          <a:lstStyle/>
          <a:p>
            <a:fld id="{D6C32B28-75BE-4087-8A52-8F12C3F2B4D2}" type="datetime1">
              <a:rPr lang="en-US" smtClean="0"/>
              <a:t>11/8/2022</a:t>
            </a:fld>
            <a:endParaRPr lang="en-US"/>
          </a:p>
        </p:txBody>
      </p:sp>
      <p:sp>
        <p:nvSpPr>
          <p:cNvPr id="8" name="Footer Placeholder 7">
            <a:extLst>
              <a:ext uri="{FF2B5EF4-FFF2-40B4-BE49-F238E27FC236}">
                <a16:creationId xmlns:a16="http://schemas.microsoft.com/office/drawing/2014/main" id="{78FC0429-340B-4D39-B0FE-72D31A9ABD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36650D-2A19-4E94-9D0B-E47BFA369714}"/>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55369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37A-E258-4AE0-8E02-8842CF8E21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7B7EF4-5A4F-4A8C-BD17-2A4870605EB1}"/>
              </a:ext>
            </a:extLst>
          </p:cNvPr>
          <p:cNvSpPr>
            <a:spLocks noGrp="1"/>
          </p:cNvSpPr>
          <p:nvPr>
            <p:ph type="dt" sz="half" idx="10"/>
          </p:nvPr>
        </p:nvSpPr>
        <p:spPr/>
        <p:txBody>
          <a:bodyPr/>
          <a:lstStyle/>
          <a:p>
            <a:fld id="{1F3DEDCD-1158-4D81-9597-0EFCB0A3039B}" type="datetime1">
              <a:rPr lang="en-US" smtClean="0"/>
              <a:t>11/8/2022</a:t>
            </a:fld>
            <a:endParaRPr lang="en-US"/>
          </a:p>
        </p:txBody>
      </p:sp>
      <p:sp>
        <p:nvSpPr>
          <p:cNvPr id="4" name="Footer Placeholder 3">
            <a:extLst>
              <a:ext uri="{FF2B5EF4-FFF2-40B4-BE49-F238E27FC236}">
                <a16:creationId xmlns:a16="http://schemas.microsoft.com/office/drawing/2014/main" id="{1583F724-47F0-4271-A849-613658328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C984F-7031-4254-84F8-D7F3BAAC6353}"/>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667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885AD-B051-4B94-AF5A-820B90D732B5}"/>
              </a:ext>
            </a:extLst>
          </p:cNvPr>
          <p:cNvSpPr>
            <a:spLocks noGrp="1"/>
          </p:cNvSpPr>
          <p:nvPr>
            <p:ph type="dt" sz="half" idx="10"/>
          </p:nvPr>
        </p:nvSpPr>
        <p:spPr/>
        <p:txBody>
          <a:bodyPr/>
          <a:lstStyle/>
          <a:p>
            <a:fld id="{012CD382-5588-4845-A26F-62411455AE34}" type="datetime1">
              <a:rPr lang="en-US" smtClean="0"/>
              <a:t>11/8/2022</a:t>
            </a:fld>
            <a:endParaRPr lang="en-US"/>
          </a:p>
        </p:txBody>
      </p:sp>
      <p:sp>
        <p:nvSpPr>
          <p:cNvPr id="3" name="Footer Placeholder 2">
            <a:extLst>
              <a:ext uri="{FF2B5EF4-FFF2-40B4-BE49-F238E27FC236}">
                <a16:creationId xmlns:a16="http://schemas.microsoft.com/office/drawing/2014/main" id="{2DC9EC23-FB55-4019-8478-7FCC093A8A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BE6B6-A602-4F3A-AF63-2923AF0451F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8936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962A-49E3-40BA-844B-B85296EC0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F3C49B-DF2B-452B-AB93-CF871D90D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86B56-7BB2-4892-BE88-B020D3BD7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ACCDF-444B-41A1-A67C-8506A097785C}"/>
              </a:ext>
            </a:extLst>
          </p:cNvPr>
          <p:cNvSpPr>
            <a:spLocks noGrp="1"/>
          </p:cNvSpPr>
          <p:nvPr>
            <p:ph type="dt" sz="half" idx="10"/>
          </p:nvPr>
        </p:nvSpPr>
        <p:spPr/>
        <p:txBody>
          <a:bodyPr/>
          <a:lstStyle/>
          <a:p>
            <a:fld id="{09073765-5658-4B75-8A1B-E5B7D2AAB837}" type="datetime1">
              <a:rPr lang="en-US" smtClean="0"/>
              <a:t>11/8/2022</a:t>
            </a:fld>
            <a:endParaRPr lang="en-US"/>
          </a:p>
        </p:txBody>
      </p:sp>
      <p:sp>
        <p:nvSpPr>
          <p:cNvPr id="6" name="Footer Placeholder 5">
            <a:extLst>
              <a:ext uri="{FF2B5EF4-FFF2-40B4-BE49-F238E27FC236}">
                <a16:creationId xmlns:a16="http://schemas.microsoft.com/office/drawing/2014/main" id="{0C58DC0E-27AD-4C92-897D-E3A80F2D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1628-E773-4BCA-8E7D-735803ADED77}"/>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75757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335-CEDD-41E7-826B-B9CC42BA3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A21D5-389A-4D74-B609-FAE6F5D4F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C42CC-1EA6-4F91-9D95-228867D62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1131D-C831-4291-A2CE-47679AE9E48A}"/>
              </a:ext>
            </a:extLst>
          </p:cNvPr>
          <p:cNvSpPr>
            <a:spLocks noGrp="1"/>
          </p:cNvSpPr>
          <p:nvPr>
            <p:ph type="dt" sz="half" idx="10"/>
          </p:nvPr>
        </p:nvSpPr>
        <p:spPr/>
        <p:txBody>
          <a:bodyPr/>
          <a:lstStyle/>
          <a:p>
            <a:fld id="{DA22FB4C-3806-49AF-B8D2-3CE0C8C25B5F}" type="datetime1">
              <a:rPr lang="en-US" smtClean="0"/>
              <a:t>11/8/2022</a:t>
            </a:fld>
            <a:endParaRPr lang="en-US"/>
          </a:p>
        </p:txBody>
      </p:sp>
      <p:sp>
        <p:nvSpPr>
          <p:cNvPr id="6" name="Footer Placeholder 5">
            <a:extLst>
              <a:ext uri="{FF2B5EF4-FFF2-40B4-BE49-F238E27FC236}">
                <a16:creationId xmlns:a16="http://schemas.microsoft.com/office/drawing/2014/main" id="{21BB7CC2-E9D0-4014-8F4C-2F9C2EBE0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13E2-72DC-4266-9B06-5CC15DEDDD2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56015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54F08-6219-433F-A7B3-F434220D8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821850-C4C6-4EF9-BF83-896763A84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B282C-E137-4413-BFC0-D78490E10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769B8-D71B-4AD7-9399-F73309B22C43}" type="datetime1">
              <a:rPr lang="en-US" smtClean="0"/>
              <a:t>11/8/2022</a:t>
            </a:fld>
            <a:endParaRPr lang="en-US"/>
          </a:p>
        </p:txBody>
      </p:sp>
      <p:sp>
        <p:nvSpPr>
          <p:cNvPr id="5" name="Footer Placeholder 4">
            <a:extLst>
              <a:ext uri="{FF2B5EF4-FFF2-40B4-BE49-F238E27FC236}">
                <a16:creationId xmlns:a16="http://schemas.microsoft.com/office/drawing/2014/main" id="{A863AD6C-2ED9-4E2F-BFE9-12B1BD1F2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D3F122-ABCF-4C92-9115-5BA3C9967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26FE4-A2DC-4B38-A9D9-4F364D3FF482}" type="slidenum">
              <a:rPr lang="en-US" smtClean="0"/>
              <a:t>‹#›</a:t>
            </a:fld>
            <a:endParaRPr lang="en-US"/>
          </a:p>
        </p:txBody>
      </p:sp>
    </p:spTree>
    <p:extLst>
      <p:ext uri="{BB962C8B-B14F-4D97-AF65-F5344CB8AC3E}">
        <p14:creationId xmlns:p14="http://schemas.microsoft.com/office/powerpoint/2010/main" val="663288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learn.microsoft.com/en-us/powershell/scripting/community/digital-art?view=powershell-7.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pester.dev/" TargetMode="External"/><Relationship Id="rId5" Type="http://schemas.openxmlformats.org/officeDocument/2006/relationships/hyperlink" Target="https://www.powershellgallery.com/" TargetMode="External"/><Relationship Id="rId4" Type="http://schemas.openxmlformats.org/officeDocument/2006/relationships/hyperlink" Target="https://github.com/PowerShell/PowerShe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ommons.wikimedia.org/wiki/File:Claw-hammer.jpg"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2.jpe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1FA7-E11D-4AD7-970C-AAB479FF75EE}"/>
              </a:ext>
            </a:extLst>
          </p:cNvPr>
          <p:cNvSpPr>
            <a:spLocks noGrp="1"/>
          </p:cNvSpPr>
          <p:nvPr>
            <p:ph type="ctrTitle"/>
          </p:nvPr>
        </p:nvSpPr>
        <p:spPr>
          <a:xfrm>
            <a:off x="7464614" y="1783959"/>
            <a:ext cx="4087306" cy="2889114"/>
          </a:xfrm>
        </p:spPr>
        <p:txBody>
          <a:bodyPr anchor="b">
            <a:normAutofit/>
          </a:bodyPr>
          <a:lstStyle/>
          <a:p>
            <a:pPr algn="l"/>
            <a:r>
              <a:rPr lang="en-US" sz="5000"/>
              <a:t>Why Developers Should Love PowerShell</a:t>
            </a:r>
          </a:p>
        </p:txBody>
      </p:sp>
      <p:sp>
        <p:nvSpPr>
          <p:cNvPr id="3" name="Subtitle 2">
            <a:extLst>
              <a:ext uri="{FF2B5EF4-FFF2-40B4-BE49-F238E27FC236}">
                <a16:creationId xmlns:a16="http://schemas.microsoft.com/office/drawing/2014/main" id="{229FFD17-65B9-43AE-B3F7-9C044E4DAEF8}"/>
              </a:ext>
            </a:extLst>
          </p:cNvPr>
          <p:cNvSpPr>
            <a:spLocks noGrp="1"/>
          </p:cNvSpPr>
          <p:nvPr>
            <p:ph type="subTitle" idx="1"/>
          </p:nvPr>
        </p:nvSpPr>
        <p:spPr>
          <a:xfrm>
            <a:off x="7464612" y="4750893"/>
            <a:ext cx="4087305" cy="1147863"/>
          </a:xfrm>
        </p:spPr>
        <p:txBody>
          <a:bodyPr anchor="t">
            <a:normAutofit/>
          </a:bodyPr>
          <a:lstStyle/>
          <a:p>
            <a:pPr algn="l"/>
            <a:r>
              <a:rPr lang="en-US" sz="2000"/>
              <a:t>Kurt Kroeker</a:t>
            </a:r>
          </a:p>
          <a:p>
            <a:pPr algn="l"/>
            <a:r>
              <a:rPr lang="en-US" sz="2000"/>
              <a:t>EnergyCAP, Inc.</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4D5B3311-BB19-F243-0BEB-4C1EFA7701B6}"/>
              </a:ext>
            </a:extLst>
          </p:cNvPr>
          <p:cNvPicPr>
            <a:picLocks noChangeAspect="1"/>
          </p:cNvPicPr>
          <p:nvPr/>
        </p:nvPicPr>
        <p:blipFill rotWithShape="1">
          <a:blip r:embed="rId3">
            <a:extLst>
              <a:ext uri="{28A0092B-C50C-407E-A947-70E740481C1C}">
                <a14:useLocalDpi xmlns:a14="http://schemas.microsoft.com/office/drawing/2010/main" val="0"/>
              </a:ext>
            </a:extLst>
          </a:blip>
          <a:srcRect l="3159" r="50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50857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965430" y="629268"/>
            <a:ext cx="6586491" cy="1286160"/>
          </a:xfrm>
        </p:spPr>
        <p:txBody>
          <a:bodyPr anchor="b">
            <a:normAutofit/>
          </a:bodyPr>
          <a:lstStyle/>
          <a:p>
            <a:r>
              <a:rPr lang="en-US"/>
              <a:t>PowerShell Working Tips</a:t>
            </a:r>
          </a:p>
        </p:txBody>
      </p:sp>
      <p:pic>
        <p:nvPicPr>
          <p:cNvPr id="6" name="Picture 5">
            <a:extLst>
              <a:ext uri="{FF2B5EF4-FFF2-40B4-BE49-F238E27FC236}">
                <a16:creationId xmlns:a16="http://schemas.microsoft.com/office/drawing/2014/main" id="{F3CB3038-2880-23FA-265C-1C8904783EF8}"/>
              </a:ext>
            </a:extLst>
          </p:cNvPr>
          <p:cNvPicPr>
            <a:picLocks noChangeAspect="1"/>
          </p:cNvPicPr>
          <p:nvPr/>
        </p:nvPicPr>
        <p:blipFill rotWithShape="1">
          <a:blip r:embed="rId3">
            <a:extLst>
              <a:ext uri="{28A0092B-C50C-407E-A947-70E740481C1C}">
                <a14:useLocalDpi xmlns:a14="http://schemas.microsoft.com/office/drawing/2010/main" val="0"/>
              </a:ext>
            </a:extLst>
          </a:blip>
          <a:srcRect r="1" b="13084"/>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BBCF"/>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67042" y="6356350"/>
            <a:ext cx="1186758" cy="365125"/>
          </a:xfrm>
        </p:spPr>
        <p:txBody>
          <a:bodyPr>
            <a:normAutofit/>
          </a:bodyPr>
          <a:lstStyle/>
          <a:p>
            <a:pPr>
              <a:spcAft>
                <a:spcPts val="600"/>
              </a:spcAft>
            </a:pPr>
            <a:fld id="{13726FE4-A2DC-4B38-A9D9-4F364D3FF482}" type="slidenum">
              <a:rPr lang="en-US" smtClean="0"/>
              <a:pPr>
                <a:spcAft>
                  <a:spcPts val="600"/>
                </a:spcAft>
              </a:pPr>
              <a:t>10</a:t>
            </a:fld>
            <a:endParaRPr lang="en-US"/>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415700743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0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069940" y="365124"/>
            <a:ext cx="6172200" cy="1828800"/>
          </a:xfrm>
        </p:spPr>
        <p:txBody>
          <a:bodyPr>
            <a:normAutofit/>
          </a:bodyPr>
          <a:lstStyle/>
          <a:p>
            <a:r>
              <a:rPr lang="en-US"/>
              <a:t>PowerShell Gotchas</a:t>
            </a:r>
            <a:endParaRPr lang="en-US" dirty="0"/>
          </a:p>
        </p:txBody>
      </p:sp>
      <p:pic>
        <p:nvPicPr>
          <p:cNvPr id="6" name="Picture 5" descr="A picture containing text&#10;&#10;Description automatically generated">
            <a:extLst>
              <a:ext uri="{FF2B5EF4-FFF2-40B4-BE49-F238E27FC236}">
                <a16:creationId xmlns:a16="http://schemas.microsoft.com/office/drawing/2014/main" id="{2B43A52E-4F4F-6E94-47D2-15B3354EDE22}"/>
              </a:ext>
            </a:extLst>
          </p:cNvPr>
          <p:cNvPicPr>
            <a:picLocks noChangeAspect="1"/>
          </p:cNvPicPr>
          <p:nvPr/>
        </p:nvPicPr>
        <p:blipFill rotWithShape="1">
          <a:blip r:embed="rId3">
            <a:extLst>
              <a:ext uri="{28A0092B-C50C-407E-A947-70E740481C1C}">
                <a14:useLocalDpi xmlns:a14="http://schemas.microsoft.com/office/drawing/2010/main" val="0"/>
              </a:ext>
            </a:extLst>
          </a:blip>
          <a:srcRect t="14877" r="2" b="3828"/>
          <a:stretch/>
        </p:blipFill>
        <p:spPr>
          <a:xfrm>
            <a:off x="20" y="10"/>
            <a:ext cx="4639713" cy="6857990"/>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48934" y="6356350"/>
            <a:ext cx="1204865" cy="365125"/>
          </a:xfrm>
        </p:spPr>
        <p:txBody>
          <a:bodyPr>
            <a:normAutofit/>
          </a:bodyPr>
          <a:lstStyle/>
          <a:p>
            <a:pPr>
              <a:spcAft>
                <a:spcPts val="600"/>
              </a:spcAft>
            </a:pPr>
            <a:fld id="{13726FE4-A2DC-4B38-A9D9-4F364D3FF482}" type="slidenum">
              <a:rPr lang="en-US">
                <a:solidFill>
                  <a:schemeClr val="tx1">
                    <a:alpha val="80000"/>
                  </a:schemeClr>
                </a:solidFill>
              </a:rPr>
              <a:pPr>
                <a:spcAft>
                  <a:spcPts val="600"/>
                </a:spcAft>
              </a:pPr>
              <a:t>11</a:t>
            </a:fld>
            <a:endParaRPr lang="en-US">
              <a:solidFill>
                <a:schemeClr val="tx1">
                  <a:alpha val="80000"/>
                </a:schemeClr>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2255033156"/>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65300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1137034" y="609600"/>
            <a:ext cx="4784796" cy="1330840"/>
          </a:xfrm>
        </p:spPr>
        <p:txBody>
          <a:bodyPr>
            <a:normAutofit/>
          </a:bodyPr>
          <a:lstStyle/>
          <a:p>
            <a:r>
              <a:rPr lang="en-US"/>
              <a:t>Conclusion</a:t>
            </a:r>
          </a:p>
        </p:txBody>
      </p:sp>
      <p:sp>
        <p:nvSpPr>
          <p:cNvPr id="4" name="Content Placeholder 3">
            <a:extLst>
              <a:ext uri="{FF2B5EF4-FFF2-40B4-BE49-F238E27FC236}">
                <a16:creationId xmlns:a16="http://schemas.microsoft.com/office/drawing/2014/main" id="{8DFF3D3C-5444-4C22-95FA-0D01D43F153D}"/>
              </a:ext>
            </a:extLst>
          </p:cNvPr>
          <p:cNvSpPr>
            <a:spLocks noGrp="1"/>
          </p:cNvSpPr>
          <p:nvPr>
            <p:ph idx="1"/>
          </p:nvPr>
        </p:nvSpPr>
        <p:spPr>
          <a:xfrm>
            <a:off x="1137034" y="2194102"/>
            <a:ext cx="4438036" cy="3908585"/>
          </a:xfrm>
        </p:spPr>
        <p:txBody>
          <a:bodyPr>
            <a:normAutofit/>
          </a:bodyPr>
          <a:lstStyle/>
          <a:p>
            <a:r>
              <a:rPr lang="en-US" sz="1900"/>
              <a:t>We covered…</a:t>
            </a:r>
          </a:p>
          <a:p>
            <a:pPr lvl="1"/>
            <a:r>
              <a:rPr lang="en-US" sz="1900"/>
              <a:t>What is PowerShell?</a:t>
            </a:r>
          </a:p>
          <a:p>
            <a:pPr lvl="1"/>
            <a:r>
              <a:rPr lang="en-US" sz="1900"/>
              <a:t>PowerShell is </a:t>
            </a:r>
          </a:p>
          <a:p>
            <a:pPr lvl="2"/>
            <a:r>
              <a:rPr lang="en-US" sz="1900"/>
              <a:t>Powerful</a:t>
            </a:r>
          </a:p>
          <a:p>
            <a:pPr lvl="2"/>
            <a:r>
              <a:rPr lang="en-US" sz="1900"/>
              <a:t>Everywhere</a:t>
            </a:r>
          </a:p>
          <a:p>
            <a:pPr lvl="2"/>
            <a:r>
              <a:rPr lang="en-US" sz="1900"/>
              <a:t>Familiar</a:t>
            </a:r>
          </a:p>
          <a:p>
            <a:pPr lvl="1"/>
            <a:r>
              <a:rPr lang="en-US" sz="1900"/>
              <a:t>PowerShell Console &amp; Scripting Basics</a:t>
            </a:r>
          </a:p>
          <a:p>
            <a:pPr lvl="1"/>
            <a:r>
              <a:rPr lang="en-US" sz="1900"/>
              <a:t>PowerShell Working Tips &amp; Gotchas</a:t>
            </a:r>
          </a:p>
          <a:p>
            <a:pPr lvl="1"/>
            <a:endParaRPr lang="en-US" sz="1900"/>
          </a:p>
          <a:p>
            <a:pPr marL="457200" lvl="1" indent="0">
              <a:buNone/>
            </a:pPr>
            <a:r>
              <a:rPr lang="en-US" sz="1900"/>
              <a:t>Any Questions?</a:t>
            </a:r>
          </a:p>
        </p:txBody>
      </p:sp>
      <p:pic>
        <p:nvPicPr>
          <p:cNvPr id="6" name="Picture 5" descr="A picture containing text&#10;&#10;Description automatically generated">
            <a:extLst>
              <a:ext uri="{FF2B5EF4-FFF2-40B4-BE49-F238E27FC236}">
                <a16:creationId xmlns:a16="http://schemas.microsoft.com/office/drawing/2014/main" id="{AE1C77E0-FA97-7B4E-443E-9CCCFBDD9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73" y="717012"/>
            <a:ext cx="2219323" cy="5446191"/>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12</a:t>
            </a:fld>
            <a:endParaRPr lang="en-US" sz="1000"/>
          </a:p>
        </p:txBody>
      </p:sp>
    </p:spTree>
    <p:extLst>
      <p:ext uri="{BB962C8B-B14F-4D97-AF65-F5344CB8AC3E}">
        <p14:creationId xmlns:p14="http://schemas.microsoft.com/office/powerpoint/2010/main" val="37621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178A-43F0-4C05-ABA8-23ACDAB94E87}"/>
              </a:ext>
            </a:extLst>
          </p:cNvPr>
          <p:cNvSpPr>
            <a:spLocks noGrp="1"/>
          </p:cNvSpPr>
          <p:nvPr>
            <p:ph type="title"/>
          </p:nvPr>
        </p:nvSpPr>
        <p:spPr>
          <a:xfrm>
            <a:off x="4572001" y="601744"/>
            <a:ext cx="6781800" cy="1338696"/>
          </a:xfrm>
        </p:spPr>
        <p:txBody>
          <a:bodyPr>
            <a:normAutofit/>
          </a:bodyPr>
          <a:lstStyle/>
          <a:p>
            <a:r>
              <a:rPr lang="en-US" dirty="0"/>
              <a:t>PowerShell Resources</a:t>
            </a:r>
          </a:p>
        </p:txBody>
      </p:sp>
      <p:pic>
        <p:nvPicPr>
          <p:cNvPr id="6" name="Picture 5" descr="A picture containing text&#10;&#10;Description automatically generated">
            <a:extLst>
              <a:ext uri="{FF2B5EF4-FFF2-40B4-BE49-F238E27FC236}">
                <a16:creationId xmlns:a16="http://schemas.microsoft.com/office/drawing/2014/main" id="{AE399F76-1F62-D408-3FA0-F74A013F27F5}"/>
              </a:ext>
            </a:extLst>
          </p:cNvPr>
          <p:cNvPicPr>
            <a:picLocks noChangeAspect="1"/>
          </p:cNvPicPr>
          <p:nvPr/>
        </p:nvPicPr>
        <p:blipFill rotWithShape="1">
          <a:blip r:embed="rId3">
            <a:extLst>
              <a:ext uri="{28A0092B-C50C-407E-A947-70E740481C1C}">
                <a14:useLocalDpi xmlns:a14="http://schemas.microsoft.com/office/drawing/2010/main" val="0"/>
              </a:ext>
            </a:extLst>
          </a:blip>
          <a:srcRect t="1595" r="1" b="890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DBFA2C7-BBA7-4C69-8B71-7C195FCD23F2}"/>
              </a:ext>
            </a:extLst>
          </p:cNvPr>
          <p:cNvSpPr>
            <a:spLocks noGrp="1"/>
          </p:cNvSpPr>
          <p:nvPr>
            <p:ph idx="1"/>
          </p:nvPr>
        </p:nvSpPr>
        <p:spPr>
          <a:xfrm>
            <a:off x="4572001" y="2201958"/>
            <a:ext cx="6781800" cy="3900730"/>
          </a:xfrm>
        </p:spPr>
        <p:txBody>
          <a:bodyPr anchor="t">
            <a:normAutofit/>
          </a:bodyPr>
          <a:lstStyle/>
          <a:p>
            <a:r>
              <a:rPr lang="en-US" sz="2000"/>
              <a:t>PowerShell Core in GitHub</a:t>
            </a:r>
          </a:p>
          <a:p>
            <a:pPr lvl="1"/>
            <a:r>
              <a:rPr lang="en-US" sz="2000">
                <a:hlinkClick r:id="rId4"/>
              </a:rPr>
              <a:t>https://github.com/PowerShell/PowerShell</a:t>
            </a:r>
            <a:endParaRPr lang="en-US" sz="2000"/>
          </a:p>
          <a:p>
            <a:r>
              <a:rPr lang="en-US" sz="2000"/>
              <a:t>PS Gallery</a:t>
            </a:r>
          </a:p>
          <a:p>
            <a:pPr lvl="1"/>
            <a:r>
              <a:rPr lang="en-US" sz="2000">
                <a:hlinkClick r:id="rId5"/>
              </a:rPr>
              <a:t>https://www.powershellgallery.com</a:t>
            </a:r>
            <a:endParaRPr lang="en-US" sz="2000"/>
          </a:p>
          <a:p>
            <a:r>
              <a:rPr lang="en-US" sz="2000"/>
              <a:t>Unit Testing PS with Pester </a:t>
            </a:r>
          </a:p>
          <a:p>
            <a:pPr lvl="1"/>
            <a:r>
              <a:rPr lang="en-US" sz="2000">
                <a:hlinkClick r:id="rId6"/>
              </a:rPr>
              <a:t>https://pester.dev/</a:t>
            </a:r>
            <a:endParaRPr lang="en-US" sz="2000"/>
          </a:p>
          <a:p>
            <a:r>
              <a:rPr lang="en-US" sz="2000"/>
              <a:t>PowerShell Hero Stuff</a:t>
            </a:r>
          </a:p>
          <a:p>
            <a:pPr lvl="1"/>
            <a:r>
              <a:rPr lang="en-US" sz="2000">
                <a:hlinkClick r:id="rId7"/>
              </a:rPr>
              <a:t>https://learn.microsoft.com/en-us/powershell/scripting/community/digital-art?view=powershell-7.2</a:t>
            </a:r>
            <a:r>
              <a:rPr lang="en-US" sz="2000"/>
              <a:t> </a:t>
            </a:r>
          </a:p>
        </p:txBody>
      </p:sp>
      <p:sp>
        <p:nvSpPr>
          <p:cNvPr id="4" name="Slide Number Placeholder 3">
            <a:extLst>
              <a:ext uri="{FF2B5EF4-FFF2-40B4-BE49-F238E27FC236}">
                <a16:creationId xmlns:a16="http://schemas.microsoft.com/office/drawing/2014/main" id="{3A9FF72C-9D44-45F5-AE39-12222E6306FC}"/>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13</a:t>
            </a:fld>
            <a:endParaRPr lang="en-US" sz="1000"/>
          </a:p>
        </p:txBody>
      </p:sp>
    </p:spTree>
    <p:extLst>
      <p:ext uri="{BB962C8B-B14F-4D97-AF65-F5344CB8AC3E}">
        <p14:creationId xmlns:p14="http://schemas.microsoft.com/office/powerpoint/2010/main" val="107880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2"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98CF5-A196-17F2-7A46-99667D723308}"/>
              </a:ext>
            </a:extLst>
          </p:cNvPr>
          <p:cNvSpPr>
            <a:spLocks noGrp="1"/>
          </p:cNvSpPr>
          <p:nvPr>
            <p:ph type="title"/>
          </p:nvPr>
        </p:nvSpPr>
        <p:spPr>
          <a:xfrm>
            <a:off x="6421700" y="713232"/>
            <a:ext cx="5154168" cy="1197864"/>
          </a:xfrm>
        </p:spPr>
        <p:txBody>
          <a:bodyPr vert="horz" lIns="91440" tIns="45720" rIns="91440" bIns="45720" rtlCol="0">
            <a:normAutofit/>
          </a:bodyPr>
          <a:lstStyle/>
          <a:p>
            <a:r>
              <a:rPr lang="en-US" sz="4100"/>
              <a:t>Go forth and conquer!</a:t>
            </a:r>
            <a:endParaRPr lang="en-US" sz="4100" dirty="0"/>
          </a:p>
        </p:txBody>
      </p:sp>
      <p:pic>
        <p:nvPicPr>
          <p:cNvPr id="6" name="Content Placeholder 5" descr="A picture containing text&#10;&#10;Description automatically generated">
            <a:extLst>
              <a:ext uri="{FF2B5EF4-FFF2-40B4-BE49-F238E27FC236}">
                <a16:creationId xmlns:a16="http://schemas.microsoft.com/office/drawing/2014/main" id="{194C9B30-EEE3-48D9-5F29-2F86F7FC4277}"/>
              </a:ext>
            </a:extLst>
          </p:cNvPr>
          <p:cNvPicPr>
            <a:picLocks noChangeAspect="1"/>
          </p:cNvPicPr>
          <p:nvPr/>
        </p:nvPicPr>
        <p:blipFill rotWithShape="1">
          <a:blip r:embed="rId3">
            <a:extLst>
              <a:ext uri="{28A0092B-C50C-407E-A947-70E740481C1C}">
                <a14:useLocalDpi xmlns:a14="http://schemas.microsoft.com/office/drawing/2010/main" val="0"/>
              </a:ext>
            </a:extLst>
          </a:blip>
          <a:srcRect r="2" b="2075"/>
          <a:stretch/>
        </p:blipFill>
        <p:spPr>
          <a:xfrm>
            <a:off x="20" y="10"/>
            <a:ext cx="5495089" cy="6857990"/>
          </a:xfrm>
          <a:prstGeom prst="rect">
            <a:avLst/>
          </a:prstGeom>
        </p:spPr>
      </p:pic>
      <p:sp>
        <p:nvSpPr>
          <p:cNvPr id="4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ADB06AC-DA4C-337C-6BAE-1D60C3962460}"/>
              </a:ext>
            </a:extLst>
          </p:cNvPr>
          <p:cNvPicPr>
            <a:picLocks noGrp="1" noChangeAspect="1"/>
          </p:cNvPicPr>
          <p:nvPr>
            <p:ph idx="1"/>
          </p:nvPr>
        </p:nvPicPr>
        <p:blipFill>
          <a:blip r:embed="rId4"/>
          <a:stretch>
            <a:fillRect/>
          </a:stretch>
        </p:blipFill>
        <p:spPr>
          <a:xfrm>
            <a:off x="5669174" y="2087299"/>
            <a:ext cx="6345713" cy="1074057"/>
          </a:xfrm>
        </p:spPr>
      </p:pic>
      <p:sp>
        <p:nvSpPr>
          <p:cNvPr id="4" name="Slide Number Placeholder 3">
            <a:extLst>
              <a:ext uri="{FF2B5EF4-FFF2-40B4-BE49-F238E27FC236}">
                <a16:creationId xmlns:a16="http://schemas.microsoft.com/office/drawing/2014/main" id="{819169AF-9331-DE9C-AB02-BFCDB5613E8A}"/>
              </a:ext>
            </a:extLst>
          </p:cNvPr>
          <p:cNvSpPr>
            <a:spLocks noGrp="1"/>
          </p:cNvSpPr>
          <p:nvPr>
            <p:ph type="sldNum" sz="quarter" idx="12"/>
          </p:nvPr>
        </p:nvSpPr>
        <p:spPr>
          <a:xfrm>
            <a:off x="841248" y="6355080"/>
            <a:ext cx="906562" cy="365125"/>
          </a:xfrm>
          <a:prstGeom prst="ellipse">
            <a:avLst/>
          </a:prstGeom>
        </p:spPr>
        <p:txBody>
          <a:bodyPr vert="horz" lIns="91440" tIns="45720" rIns="91440" bIns="45720" rtlCol="0">
            <a:normAutofit/>
          </a:bodyPr>
          <a:lstStyle/>
          <a:p>
            <a:pPr algn="l">
              <a:lnSpc>
                <a:spcPct val="90000"/>
              </a:lnSpc>
              <a:spcAft>
                <a:spcPts val="600"/>
              </a:spcAft>
              <a:defRPr/>
            </a:pPr>
            <a:fld id="{13726FE4-A2DC-4B38-A9D9-4F364D3FF482}" type="slidenum">
              <a:rPr lang="en-US" smtClean="0">
                <a:solidFill>
                  <a:schemeClr val="tx1"/>
                </a:solidFill>
                <a:latin typeface="Calibri" panose="020F0502020204030204"/>
              </a:rPr>
              <a:pPr algn="l">
                <a:lnSpc>
                  <a:spcPct val="90000"/>
                </a:lnSpc>
                <a:spcAft>
                  <a:spcPts val="600"/>
                </a:spcAft>
                <a:defRPr/>
              </a:pPr>
              <a:t>14</a:t>
            </a:fld>
            <a:endParaRPr lang="en-US">
              <a:solidFill>
                <a:schemeClr val="tx1"/>
              </a:solidFill>
              <a:latin typeface="Calibri" panose="020F0502020204030204"/>
            </a:endParaRPr>
          </a:p>
        </p:txBody>
      </p:sp>
    </p:spTree>
    <p:extLst>
      <p:ext uri="{BB962C8B-B14F-4D97-AF65-F5344CB8AC3E}">
        <p14:creationId xmlns:p14="http://schemas.microsoft.com/office/powerpoint/2010/main" val="9665854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0438D0-6398-4995-826A-26794721E159}"/>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Subjects Not Covered</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BEA196-10CE-4F54-AE65-9E0FE736D749}"/>
              </a:ext>
            </a:extLst>
          </p:cNvPr>
          <p:cNvGraphicFramePr>
            <a:graphicFrameLocks noGrp="1"/>
          </p:cNvGraphicFramePr>
          <p:nvPr>
            <p:ph idx="1"/>
            <p:extLst>
              <p:ext uri="{D42A27DB-BD31-4B8C-83A1-F6EECF244321}">
                <p14:modId xmlns:p14="http://schemas.microsoft.com/office/powerpoint/2010/main" val="400338163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FF2530B-78C2-45E1-8534-B87F4EA18C73}"/>
              </a:ext>
            </a:extLst>
          </p:cNvPr>
          <p:cNvSpPr>
            <a:spLocks noGrp="1"/>
          </p:cNvSpPr>
          <p:nvPr>
            <p:ph type="sldNum" sz="quarter" idx="12"/>
          </p:nvPr>
        </p:nvSpPr>
        <p:spPr/>
        <p:txBody>
          <a:bodyPr/>
          <a:lstStyle/>
          <a:p>
            <a:fld id="{13726FE4-A2DC-4B38-A9D9-4F364D3FF482}" type="slidenum">
              <a:rPr lang="en-US" smtClean="0"/>
              <a:t>15</a:t>
            </a:fld>
            <a:endParaRPr lang="en-US"/>
          </a:p>
        </p:txBody>
      </p:sp>
    </p:spTree>
    <p:extLst>
      <p:ext uri="{BB962C8B-B14F-4D97-AF65-F5344CB8AC3E}">
        <p14:creationId xmlns:p14="http://schemas.microsoft.com/office/powerpoint/2010/main" val="19661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726FE4-A2DC-4B38-A9D9-4F364D3FF482}"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5F4BC54-0B51-29F3-B365-7453B6A30C2C}"/>
              </a:ext>
            </a:extLst>
          </p:cNvPr>
          <p:cNvSpPr/>
          <p:nvPr/>
        </p:nvSpPr>
        <p:spPr>
          <a:xfrm>
            <a:off x="762000" y="2918131"/>
            <a:ext cx="4735286" cy="99604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5FBA79D-D658-72F2-371F-1C5FCD679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42" y="3156491"/>
            <a:ext cx="4426031" cy="519321"/>
          </a:xfrm>
          <a:prstGeom prst="rect">
            <a:avLst/>
          </a:prstGeom>
        </p:spPr>
      </p:pic>
    </p:spTree>
    <p:extLst>
      <p:ext uri="{BB962C8B-B14F-4D97-AF65-F5344CB8AC3E}">
        <p14:creationId xmlns:p14="http://schemas.microsoft.com/office/powerpoint/2010/main" val="11160351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746A3-BF9B-40F0-AE83-C7F08878482E}"/>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PowerShell and Me</a:t>
            </a:r>
          </a:p>
        </p:txBody>
      </p:sp>
      <p:pic>
        <p:nvPicPr>
          <p:cNvPr id="5" name="Picture 4" descr="Text&#10;&#10;Description automatically generated with medium confidence">
            <a:extLst>
              <a:ext uri="{FF2B5EF4-FFF2-40B4-BE49-F238E27FC236}">
                <a16:creationId xmlns:a16="http://schemas.microsoft.com/office/drawing/2014/main" id="{1824E797-6FBE-80A4-4806-5307D389CA65}"/>
              </a:ext>
            </a:extLst>
          </p:cNvPr>
          <p:cNvPicPr>
            <a:picLocks noChangeAspect="1"/>
          </p:cNvPicPr>
          <p:nvPr/>
        </p:nvPicPr>
        <p:blipFill rotWithShape="1">
          <a:blip r:embed="rId3">
            <a:extLst>
              <a:ext uri="{28A0092B-C50C-407E-A947-70E740481C1C}">
                <a14:useLocalDpi xmlns:a14="http://schemas.microsoft.com/office/drawing/2010/main" val="0"/>
              </a:ext>
            </a:extLst>
          </a:blip>
          <a:srcRect l="9173" r="5638"/>
          <a:stretch/>
        </p:blipFill>
        <p:spPr>
          <a:xfrm>
            <a:off x="841248" y="2516777"/>
            <a:ext cx="6236208" cy="3660185"/>
          </a:xfrm>
          <a:prstGeom prst="rect">
            <a:avLst/>
          </a:prstGeom>
        </p:spPr>
      </p:pic>
      <p:sp>
        <p:nvSpPr>
          <p:cNvPr id="4" name="Slide Number Placeholder 3">
            <a:extLst>
              <a:ext uri="{FF2B5EF4-FFF2-40B4-BE49-F238E27FC236}">
                <a16:creationId xmlns:a16="http://schemas.microsoft.com/office/drawing/2014/main" id="{3C8ED4C0-F1BA-4121-B6E1-7CE27A64CC72}"/>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a:pPr>
                <a:spcAft>
                  <a:spcPts val="600"/>
                </a:spcAft>
              </a:pPr>
              <a:t>3</a:t>
            </a:fld>
            <a:endParaRPr lang="en-US"/>
          </a:p>
        </p:txBody>
      </p:sp>
      <p:graphicFrame>
        <p:nvGraphicFramePr>
          <p:cNvPr id="6" name="Content Placeholder 5">
            <a:extLst>
              <a:ext uri="{FF2B5EF4-FFF2-40B4-BE49-F238E27FC236}">
                <a16:creationId xmlns:a16="http://schemas.microsoft.com/office/drawing/2014/main" id="{B25FD47A-8B0F-4685-AC06-6ADBDC4F38F7}"/>
              </a:ext>
            </a:extLst>
          </p:cNvPr>
          <p:cNvGraphicFramePr>
            <a:graphicFrameLocks noGrp="1"/>
          </p:cNvGraphicFramePr>
          <p:nvPr>
            <p:ph idx="1"/>
            <p:extLst>
              <p:ext uri="{D42A27DB-BD31-4B8C-83A1-F6EECF244321}">
                <p14:modId xmlns:p14="http://schemas.microsoft.com/office/powerpoint/2010/main" val="3133136012"/>
              </p:ext>
            </p:extLst>
          </p:nvPr>
        </p:nvGraphicFramePr>
        <p:xfrm>
          <a:off x="7546848" y="2516777"/>
          <a:ext cx="3803904" cy="366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832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DC84-1363-41CC-BEDC-7C6A7D93FC3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When all you have is a hammer…</a:t>
            </a:r>
          </a:p>
        </p:txBody>
      </p:sp>
      <p:cxnSp>
        <p:nvCxnSpPr>
          <p:cNvPr id="1035" name="Straight Connector 10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Leatherman Wingman® Multi-Tool - Mukama">
            <a:extLst>
              <a:ext uri="{FF2B5EF4-FFF2-40B4-BE49-F238E27FC236}">
                <a16:creationId xmlns:a16="http://schemas.microsoft.com/office/drawing/2014/main" id="{50AA3177-06C4-4F83-D7C0-9766FF32E7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48906" y="2324711"/>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tool&#10;&#10;Description automatically generated">
            <a:extLst>
              <a:ext uri="{FF2B5EF4-FFF2-40B4-BE49-F238E27FC236}">
                <a16:creationId xmlns:a16="http://schemas.microsoft.com/office/drawing/2014/main" id="{A72B23C0-1527-47EB-AC9B-9A2871BB501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6882" y="3191235"/>
            <a:ext cx="5455917" cy="2468802"/>
          </a:xfrm>
          <a:prstGeom prst="rect">
            <a:avLst/>
          </a:prstGeom>
        </p:spPr>
      </p:pic>
      <p:sp>
        <p:nvSpPr>
          <p:cNvPr id="3" name="Slide Number Placeholder 2">
            <a:extLst>
              <a:ext uri="{FF2B5EF4-FFF2-40B4-BE49-F238E27FC236}">
                <a16:creationId xmlns:a16="http://schemas.microsoft.com/office/drawing/2014/main" id="{B098C062-374D-4773-8D66-C41F31BDC8C0}"/>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13726FE4-A2DC-4B38-A9D9-4F364D3FF482}"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562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E759A6BD-8D7F-7F9D-B488-F22FF736FEF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071" b="3071"/>
          <a:stretch/>
        </p:blipFill>
        <p:spPr>
          <a:xfrm>
            <a:off x="811801" y="457200"/>
            <a:ext cx="10568398" cy="5943600"/>
          </a:xfrm>
          <a:prstGeom prst="rect">
            <a:avLst/>
          </a:prstGeom>
        </p:spPr>
      </p:pic>
      <p:sp>
        <p:nvSpPr>
          <p:cNvPr id="4" name="Slide Number Placeholder 3">
            <a:extLst>
              <a:ext uri="{FF2B5EF4-FFF2-40B4-BE49-F238E27FC236}">
                <a16:creationId xmlns:a16="http://schemas.microsoft.com/office/drawing/2014/main" id="{AC3AE0E3-6492-EA7F-4BA5-0FA45070D92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13726FE4-A2DC-4B38-A9D9-4F364D3FF482}" type="slidenum">
              <a:rPr lang="en-US" sz="1100">
                <a:solidFill>
                  <a:srgbClr val="FFFFFF"/>
                </a:solidFill>
              </a:rPr>
              <a:pPr>
                <a:spcAft>
                  <a:spcPts val="600"/>
                </a:spcAft>
              </a:pPr>
              <a:t>5</a:t>
            </a:fld>
            <a:endParaRPr lang="en-US" sz="1100">
              <a:solidFill>
                <a:srgbClr val="FFFFFF"/>
              </a:solidFill>
            </a:endParaRPr>
          </a:p>
        </p:txBody>
      </p:sp>
    </p:spTree>
    <p:extLst>
      <p:ext uri="{BB962C8B-B14F-4D97-AF65-F5344CB8AC3E}">
        <p14:creationId xmlns:p14="http://schemas.microsoft.com/office/powerpoint/2010/main" val="299380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572001" y="601744"/>
            <a:ext cx="6781800" cy="1338696"/>
          </a:xfrm>
        </p:spPr>
        <p:txBody>
          <a:bodyPr>
            <a:normAutofit/>
          </a:bodyPr>
          <a:lstStyle/>
          <a:p>
            <a:r>
              <a:rPr lang="en-US" dirty="0"/>
              <a:t>What is PowerShell?</a:t>
            </a:r>
          </a:p>
        </p:txBody>
      </p:sp>
      <p:pic>
        <p:nvPicPr>
          <p:cNvPr id="6" name="Picture 5">
            <a:extLst>
              <a:ext uri="{FF2B5EF4-FFF2-40B4-BE49-F238E27FC236}">
                <a16:creationId xmlns:a16="http://schemas.microsoft.com/office/drawing/2014/main" id="{117A5983-C041-5E29-0993-E3D50B25485A}"/>
              </a:ext>
            </a:extLst>
          </p:cNvPr>
          <p:cNvPicPr>
            <a:picLocks noChangeAspect="1"/>
          </p:cNvPicPr>
          <p:nvPr/>
        </p:nvPicPr>
        <p:blipFill rotWithShape="1">
          <a:blip r:embed="rId3">
            <a:extLst>
              <a:ext uri="{28A0092B-C50C-407E-A947-70E740481C1C}">
                <a14:useLocalDpi xmlns:a14="http://schemas.microsoft.com/office/drawing/2010/main" val="0"/>
              </a:ext>
            </a:extLst>
          </a:blip>
          <a:srcRect t="1355" r="1" b="3928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6</a:t>
            </a:fld>
            <a:endParaRPr lang="en-US" sz="1000"/>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827970985"/>
              </p:ext>
            </p:extLst>
          </p:nvPr>
        </p:nvGraphicFramePr>
        <p:xfrm>
          <a:off x="4572001" y="2201958"/>
          <a:ext cx="6781800" cy="39007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Text&#10;&#10;Description automatically generated">
            <a:extLst>
              <a:ext uri="{FF2B5EF4-FFF2-40B4-BE49-F238E27FC236}">
                <a16:creationId xmlns:a16="http://schemas.microsoft.com/office/drawing/2014/main" id="{0216DD39-AC66-9CC0-45F8-33AB1B08C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0230" y="2275457"/>
            <a:ext cx="6268439" cy="3753731"/>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818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AEFBC-1EC7-996D-08C4-29728739A6F0}"/>
              </a:ext>
            </a:extLst>
          </p:cNvPr>
          <p:cNvSpPr>
            <a:spLocks noGrp="1"/>
          </p:cNvSpPr>
          <p:nvPr>
            <p:ph type="title"/>
          </p:nvPr>
        </p:nvSpPr>
        <p:spPr>
          <a:xfrm>
            <a:off x="7320466" y="609600"/>
            <a:ext cx="4140014" cy="1330839"/>
          </a:xfrm>
        </p:spPr>
        <p:txBody>
          <a:bodyPr>
            <a:normAutofit/>
          </a:bodyPr>
          <a:lstStyle/>
          <a:p>
            <a:r>
              <a:rPr lang="en-US"/>
              <a:t>PowerShell and You!</a:t>
            </a:r>
          </a:p>
        </p:txBody>
      </p:sp>
      <p:pic>
        <p:nvPicPr>
          <p:cNvPr id="6" name="Content Placeholder 5" descr="A picture containing helmet&#10;&#10;Description automatically generated">
            <a:extLst>
              <a:ext uri="{FF2B5EF4-FFF2-40B4-BE49-F238E27FC236}">
                <a16:creationId xmlns:a16="http://schemas.microsoft.com/office/drawing/2014/main" id="{E7DF2A1E-E9F8-A387-B197-7026B383C612}"/>
              </a:ext>
            </a:extLst>
          </p:cNvPr>
          <p:cNvPicPr>
            <a:picLocks noChangeAspect="1"/>
          </p:cNvPicPr>
          <p:nvPr/>
        </p:nvPicPr>
        <p:blipFill rotWithShape="1">
          <a:blip r:embed="rId3">
            <a:extLst>
              <a:ext uri="{28A0092B-C50C-407E-A947-70E740481C1C}">
                <a14:useLocalDpi xmlns:a14="http://schemas.microsoft.com/office/drawing/2010/main" val="0"/>
              </a:ext>
            </a:extLst>
          </a:blip>
          <a:srcRect r="1219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10" name="Content Placeholder 9">
            <a:extLst>
              <a:ext uri="{FF2B5EF4-FFF2-40B4-BE49-F238E27FC236}">
                <a16:creationId xmlns:a16="http://schemas.microsoft.com/office/drawing/2014/main" id="{B1BE010E-191A-35D8-096A-5AE66A2D1A06}"/>
              </a:ext>
            </a:extLst>
          </p:cNvPr>
          <p:cNvSpPr>
            <a:spLocks noGrp="1"/>
          </p:cNvSpPr>
          <p:nvPr>
            <p:ph idx="1"/>
          </p:nvPr>
        </p:nvSpPr>
        <p:spPr>
          <a:xfrm>
            <a:off x="7320465" y="2194102"/>
            <a:ext cx="4140013" cy="3908586"/>
          </a:xfrm>
        </p:spPr>
        <p:txBody>
          <a:bodyPr>
            <a:normAutofit/>
          </a:bodyPr>
          <a:lstStyle/>
          <a:p>
            <a:r>
              <a:rPr lang="en-US" sz="4000" dirty="0"/>
              <a:t>Powerful</a:t>
            </a:r>
          </a:p>
          <a:p>
            <a:r>
              <a:rPr lang="en-US" sz="4000" dirty="0"/>
              <a:t>Everywhere</a:t>
            </a:r>
          </a:p>
          <a:p>
            <a:r>
              <a:rPr lang="en-US" sz="4000" dirty="0"/>
              <a:t>Familiar</a:t>
            </a:r>
          </a:p>
        </p:txBody>
      </p:sp>
      <p:sp>
        <p:nvSpPr>
          <p:cNvPr id="4" name="Slide Number Placeholder 3">
            <a:extLst>
              <a:ext uri="{FF2B5EF4-FFF2-40B4-BE49-F238E27FC236}">
                <a16:creationId xmlns:a16="http://schemas.microsoft.com/office/drawing/2014/main" id="{A02942BD-DD03-106D-5AF2-92CFF73C3EFF}"/>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spTree>
    <p:extLst>
      <p:ext uri="{BB962C8B-B14F-4D97-AF65-F5344CB8AC3E}">
        <p14:creationId xmlns:p14="http://schemas.microsoft.com/office/powerpoint/2010/main" val="162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PowerShell Concepts</a:t>
            </a:r>
          </a:p>
        </p:txBody>
      </p:sp>
      <p:pic>
        <p:nvPicPr>
          <p:cNvPr id="6" name="Picture 5" descr="A person in a garment&#10;&#10;Description automatically generated with medium confidence">
            <a:extLst>
              <a:ext uri="{FF2B5EF4-FFF2-40B4-BE49-F238E27FC236}">
                <a16:creationId xmlns:a16="http://schemas.microsoft.com/office/drawing/2014/main" id="{D1701A3C-CFAA-FBDE-DF10-D29BA9DC80BA}"/>
              </a:ext>
            </a:extLst>
          </p:cNvPr>
          <p:cNvPicPr>
            <a:picLocks noChangeAspect="1"/>
          </p:cNvPicPr>
          <p:nvPr/>
        </p:nvPicPr>
        <p:blipFill rotWithShape="1">
          <a:blip r:embed="rId3">
            <a:extLst>
              <a:ext uri="{28A0092B-C50C-407E-A947-70E740481C1C}">
                <a14:useLocalDpi xmlns:a14="http://schemas.microsoft.com/office/drawing/2010/main" val="0"/>
              </a:ext>
            </a:extLst>
          </a:blip>
          <a:srcRect r="1" b="22319"/>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8</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095177199"/>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661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dirty="0">
                <a:solidFill>
                  <a:schemeClr val="bg1"/>
                </a:solidFill>
              </a:rPr>
              <a:t>PowerShell Script Files</a:t>
            </a:r>
          </a:p>
        </p:txBody>
      </p:sp>
      <p:pic>
        <p:nvPicPr>
          <p:cNvPr id="6" name="Picture 5" descr="A person in a garment&#10;&#10;Description automatically generated with low confidence">
            <a:extLst>
              <a:ext uri="{FF2B5EF4-FFF2-40B4-BE49-F238E27FC236}">
                <a16:creationId xmlns:a16="http://schemas.microsoft.com/office/drawing/2014/main" id="{5CC8D648-1F45-90FB-39B3-9A0617FEAECA}"/>
              </a:ext>
            </a:extLst>
          </p:cNvPr>
          <p:cNvPicPr>
            <a:picLocks noChangeAspect="1"/>
          </p:cNvPicPr>
          <p:nvPr/>
        </p:nvPicPr>
        <p:blipFill rotWithShape="1">
          <a:blip r:embed="rId3">
            <a:extLst>
              <a:ext uri="{28A0092B-C50C-407E-A947-70E740481C1C}">
                <a14:useLocalDpi xmlns:a14="http://schemas.microsoft.com/office/drawing/2010/main" val="0"/>
              </a:ext>
            </a:extLst>
          </a:blip>
          <a:srcRect r="32694"/>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9</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2766222818"/>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06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2395</TotalTime>
  <Words>428</Words>
  <Application>Microsoft Office PowerPoint</Application>
  <PresentationFormat>Widescreen</PresentationFormat>
  <Paragraphs>119</Paragraphs>
  <Slides>15</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Why Developers Should Love PowerShell</vt:lpstr>
      <vt:lpstr>Kurt Kroeker Sr. Integration Software Developer EnergyCAP, LLC</vt:lpstr>
      <vt:lpstr>PowerShell and Me</vt:lpstr>
      <vt:lpstr>When all you have is a hammer…</vt:lpstr>
      <vt:lpstr>PowerPoint Presentation</vt:lpstr>
      <vt:lpstr>What is PowerShell?</vt:lpstr>
      <vt:lpstr>PowerShell and You!</vt:lpstr>
      <vt:lpstr>PowerShell Concepts</vt:lpstr>
      <vt:lpstr>PowerShell Script Files</vt:lpstr>
      <vt:lpstr>PowerShell Working Tips</vt:lpstr>
      <vt:lpstr>PowerShell Gotchas</vt:lpstr>
      <vt:lpstr>Conclusion</vt:lpstr>
      <vt:lpstr>PowerShell Resources</vt:lpstr>
      <vt:lpstr>Go forth and conquer!</vt:lpstr>
      <vt:lpstr>Subjects Not Covered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Developers Should Love PowerShell</dc:title>
  <dc:creator>Kurt Kroeker</dc:creator>
  <cp:lastModifiedBy>Kurt Kroeker</cp:lastModifiedBy>
  <cp:revision>135</cp:revision>
  <dcterms:created xsi:type="dcterms:W3CDTF">2019-11-09T18:41:13Z</dcterms:created>
  <dcterms:modified xsi:type="dcterms:W3CDTF">2022-11-08T20:13:14Z</dcterms:modified>
</cp:coreProperties>
</file>